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9" r:id="rId7"/>
    <p:sldId id="270" r:id="rId8"/>
    <p:sldId id="271" r:id="rId9"/>
    <p:sldId id="263" r:id="rId10"/>
    <p:sldId id="272" r:id="rId11"/>
    <p:sldId id="273" r:id="rId12"/>
    <p:sldId id="274" r:id="rId13"/>
    <p:sldId id="275" r:id="rId14"/>
    <p:sldId id="283" r:id="rId15"/>
    <p:sldId id="264" r:id="rId16"/>
    <p:sldId id="268" r:id="rId17"/>
    <p:sldId id="282" r:id="rId18"/>
    <p:sldId id="278" r:id="rId19"/>
    <p:sldId id="279" r:id="rId20"/>
    <p:sldId id="280" r:id="rId21"/>
    <p:sldId id="265" r:id="rId22"/>
    <p:sldId id="276" r:id="rId23"/>
    <p:sldId id="277" r:id="rId24"/>
    <p:sldId id="281" r:id="rId25"/>
    <p:sldId id="284" r:id="rId26"/>
    <p:sldId id="285" r:id="rId27"/>
    <p:sldId id="262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D4A6"/>
    <a:srgbClr val="96CBD3"/>
    <a:srgbClr val="6D9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17-4375-8A14-A5A74A659681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17-4375-8A14-A5A74A6596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17-4375-8A14-A5A74A6596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17-4375-8A14-A5A74A65968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17-4375-8A14-A5A74A659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E6-4EB5-BBDB-5B8E2A6AC657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1E6-4EB5-BBDB-5B8E2A6AC65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E6-4EB5-BBDB-5B8E2A6AC65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E6-4EB5-BBDB-5B8E2A6AC65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E6-4EB5-BBDB-5B8E2A6AC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BB-4B11-9DC7-C863F680FBA6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BB-4B11-9DC7-C863F680FB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BB-4B11-9DC7-C863F680FB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BB-4B11-9DC7-C863F680FBA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BB-4B11-9DC7-C863F680F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6-4D48-9A9B-680D67295F20}"/>
              </c:ext>
            </c:extLst>
          </c:dPt>
          <c:dPt>
            <c:idx val="1"/>
            <c:bubble3D val="0"/>
            <c:spPr>
              <a:solidFill>
                <a:schemeClr val="bg2">
                  <a:alpha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6-4D48-9A9B-680D67295F20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6-4D48-9A9B-680D67295F20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96-4D48-9A9B-680D67295F2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96-4D48-9A9B-680D67295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D7-4EB6-8600-3C0E528BD2AC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D7-4EB6-8600-3C0E528BD2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D7-4EB6-8600-3C0E528BD2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D7-4EB6-8600-3C0E528BD2A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D7-4EB6-8600-3C0E528BD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1A-466D-94F5-6198162EDDCC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1A-466D-94F5-6198162EDD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1A-466D-94F5-6198162EDD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1A-466D-94F5-6198162EDDC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1A-466D-94F5-6198162ED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FC-4928-BFCD-EE6BCCF09EA5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FC-4928-BFCD-EE6BCCF09E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FC-4928-BFCD-EE6BCCF09E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FC-4928-BFCD-EE6BCCF09EA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FC-4928-BFCD-EE6BCCF09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50-46A0-82A6-06826989BEF8}"/>
              </c:ext>
            </c:extLst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50-46A0-82A6-06826989BE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50-46A0-82A6-06826989BEF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50-46A0-82A6-06826989BEF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50-46A0-82A6-06826989B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9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6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7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2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6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7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2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7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11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3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1B143-0641-495A-BA8F-253CE27D498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7AE17-2D50-416B-A913-AFB123AC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18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17512"/>
            <a:ext cx="12193057" cy="6858594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28428"/>
            <a:ext cx="5710188" cy="317674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1" y="1467794"/>
            <a:ext cx="5003018" cy="4878308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5350599" y="2382975"/>
            <a:ext cx="6619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扁平化毕业答辩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939074" y="3337082"/>
            <a:ext cx="595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THE  PROFESSIONAL  POWERPOINT  TEMPLATE 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9398675" y="3988381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答辩人：向天歌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504254" y="3988381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指导老师：趣你的</a:t>
            </a:r>
            <a:r>
              <a:rPr lang="en-US" altLang="zh-CN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PT</a:t>
            </a:r>
            <a:endParaRPr lang="zh-CN" altLang="en-US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cxnSp>
        <p:nvCxnSpPr>
          <p:cNvPr id="26" name="出自【趣你的PPT】(微信:qunideppt)：最优质的PPT资源库"/>
          <p:cNvCxnSpPr/>
          <p:nvPr/>
        </p:nvCxnSpPr>
        <p:spPr>
          <a:xfrm>
            <a:off x="7833360" y="3920121"/>
            <a:ext cx="39814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62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710952799"/>
              </p:ext>
            </p:extLst>
          </p:nvPr>
        </p:nvGraphicFramePr>
        <p:xfrm>
          <a:off x="3867911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362326500"/>
              </p:ext>
            </p:extLst>
          </p:nvPr>
        </p:nvGraphicFramePr>
        <p:xfrm>
          <a:off x="5717812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901506347"/>
              </p:ext>
            </p:extLst>
          </p:nvPr>
        </p:nvGraphicFramePr>
        <p:xfrm>
          <a:off x="7575567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211383079"/>
              </p:ext>
            </p:extLst>
          </p:nvPr>
        </p:nvGraphicFramePr>
        <p:xfrm>
          <a:off x="9433320" y="3931016"/>
          <a:ext cx="1767621" cy="1676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出自【趣你的PPT】(微信:qunideppt)：最优质的PPT资源库"/>
          <p:cNvCxnSpPr/>
          <p:nvPr/>
        </p:nvCxnSpPr>
        <p:spPr>
          <a:xfrm>
            <a:off x="1150020" y="4642134"/>
            <a:ext cx="198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4668474" y="1880273"/>
            <a:ext cx="198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4668474" y="3632577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155308" y="4482342"/>
            <a:ext cx="608138" cy="500114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505802" y="4478227"/>
            <a:ext cx="491839" cy="508345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423111" y="4467804"/>
            <a:ext cx="357023" cy="529191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086943" y="4500688"/>
            <a:ext cx="460374" cy="463422"/>
            <a:chOff x="9344026" y="2587626"/>
            <a:chExt cx="239713" cy="241300"/>
          </a:xfrm>
          <a:solidFill>
            <a:schemeClr val="accent4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991060" y="434666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95141" y="4824125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668474" y="2057048"/>
            <a:ext cx="407240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71939" y="1480564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368129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229007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089885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950763" y="5710727"/>
            <a:ext cx="74523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0" y="1428773"/>
            <a:ext cx="3293326" cy="2203804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7239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rgbClr val="96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rgbClr val="E7D4A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rgbClr val="96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rgbClr val="000000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rgbClr val="000000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rgbClr val="000000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82856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424279746"/>
              </p:ext>
            </p:extLst>
          </p:nvPr>
        </p:nvGraphicFramePr>
        <p:xfrm>
          <a:off x="840134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776123447"/>
              </p:ext>
            </p:extLst>
          </p:nvPr>
        </p:nvGraphicFramePr>
        <p:xfrm>
          <a:off x="3558528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73528417"/>
              </p:ext>
            </p:extLst>
          </p:nvPr>
        </p:nvGraphicFramePr>
        <p:xfrm>
          <a:off x="6322276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78856100"/>
              </p:ext>
            </p:extLst>
          </p:nvPr>
        </p:nvGraphicFramePr>
        <p:xfrm>
          <a:off x="9064621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5951" y="2610881"/>
            <a:ext cx="1245841" cy="124584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84345" y="2610881"/>
            <a:ext cx="1245841" cy="124584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8093" y="2610881"/>
            <a:ext cx="1245841" cy="124584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90438" y="2610881"/>
            <a:ext cx="1245841" cy="1245841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85出自【趣你的PPT】(微信:qunideppt)：最优质的PPT资源库"/>
          <p:cNvGrpSpPr/>
          <p:nvPr/>
        </p:nvGrpSpPr>
        <p:grpSpPr>
          <a:xfrm>
            <a:off x="1769595" y="3025154"/>
            <a:ext cx="438552" cy="417295"/>
            <a:chOff x="1588" y="4763"/>
            <a:chExt cx="6746875" cy="6419850"/>
          </a:xfrm>
          <a:solidFill>
            <a:schemeClr val="tx1"/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4763"/>
              <a:ext cx="6746875" cy="6419850"/>
            </a:xfrm>
            <a:custGeom>
              <a:avLst/>
              <a:gdLst>
                <a:gd name="T0" fmla="*/ 1645 w 1796"/>
                <a:gd name="T1" fmla="*/ 0 h 1709"/>
                <a:gd name="T2" fmla="*/ 151 w 1796"/>
                <a:gd name="T3" fmla="*/ 0 h 1709"/>
                <a:gd name="T4" fmla="*/ 0 w 1796"/>
                <a:gd name="T5" fmla="*/ 151 h 1709"/>
                <a:gd name="T6" fmla="*/ 0 w 1796"/>
                <a:gd name="T7" fmla="*/ 1307 h 1709"/>
                <a:gd name="T8" fmla="*/ 151 w 1796"/>
                <a:gd name="T9" fmla="*/ 1458 h 1709"/>
                <a:gd name="T10" fmla="*/ 606 w 1796"/>
                <a:gd name="T11" fmla="*/ 1458 h 1709"/>
                <a:gd name="T12" fmla="*/ 526 w 1796"/>
                <a:gd name="T13" fmla="*/ 1545 h 1709"/>
                <a:gd name="T14" fmla="*/ 483 w 1796"/>
                <a:gd name="T15" fmla="*/ 1590 h 1709"/>
                <a:gd name="T16" fmla="*/ 479 w 1796"/>
                <a:gd name="T17" fmla="*/ 1659 h 1709"/>
                <a:gd name="T18" fmla="*/ 593 w 1796"/>
                <a:gd name="T19" fmla="*/ 1709 h 1709"/>
                <a:gd name="T20" fmla="*/ 1203 w 1796"/>
                <a:gd name="T21" fmla="*/ 1709 h 1709"/>
                <a:gd name="T22" fmla="*/ 1316 w 1796"/>
                <a:gd name="T23" fmla="*/ 1659 h 1709"/>
                <a:gd name="T24" fmla="*/ 1312 w 1796"/>
                <a:gd name="T25" fmla="*/ 1590 h 1709"/>
                <a:gd name="T26" fmla="*/ 1270 w 1796"/>
                <a:gd name="T27" fmla="*/ 1545 h 1709"/>
                <a:gd name="T28" fmla="*/ 1190 w 1796"/>
                <a:gd name="T29" fmla="*/ 1458 h 1709"/>
                <a:gd name="T30" fmla="*/ 1645 w 1796"/>
                <a:gd name="T31" fmla="*/ 1458 h 1709"/>
                <a:gd name="T32" fmla="*/ 1796 w 1796"/>
                <a:gd name="T33" fmla="*/ 1307 h 1709"/>
                <a:gd name="T34" fmla="*/ 1796 w 1796"/>
                <a:gd name="T35" fmla="*/ 151 h 1709"/>
                <a:gd name="T36" fmla="*/ 1645 w 1796"/>
                <a:gd name="T37" fmla="*/ 0 h 1709"/>
                <a:gd name="T38" fmla="*/ 1231 w 1796"/>
                <a:gd name="T39" fmla="*/ 1585 h 1709"/>
                <a:gd name="T40" fmla="*/ 1267 w 1796"/>
                <a:gd name="T41" fmla="*/ 1622 h 1709"/>
                <a:gd name="T42" fmla="*/ 1265 w 1796"/>
                <a:gd name="T43" fmla="*/ 1635 h 1709"/>
                <a:gd name="T44" fmla="*/ 1203 w 1796"/>
                <a:gd name="T45" fmla="*/ 1653 h 1709"/>
                <a:gd name="T46" fmla="*/ 593 w 1796"/>
                <a:gd name="T47" fmla="*/ 1653 h 1709"/>
                <a:gd name="T48" fmla="*/ 530 w 1796"/>
                <a:gd name="T49" fmla="*/ 1635 h 1709"/>
                <a:gd name="T50" fmla="*/ 528 w 1796"/>
                <a:gd name="T51" fmla="*/ 1623 h 1709"/>
                <a:gd name="T52" fmla="*/ 528 w 1796"/>
                <a:gd name="T53" fmla="*/ 1623 h 1709"/>
                <a:gd name="T54" fmla="*/ 565 w 1796"/>
                <a:gd name="T55" fmla="*/ 1585 h 1709"/>
                <a:gd name="T56" fmla="*/ 672 w 1796"/>
                <a:gd name="T57" fmla="*/ 1458 h 1709"/>
                <a:gd name="T58" fmla="*/ 1124 w 1796"/>
                <a:gd name="T59" fmla="*/ 1458 h 1709"/>
                <a:gd name="T60" fmla="*/ 1231 w 1796"/>
                <a:gd name="T61" fmla="*/ 1585 h 1709"/>
                <a:gd name="T62" fmla="*/ 1684 w 1796"/>
                <a:gd name="T63" fmla="*/ 1307 h 1709"/>
                <a:gd name="T64" fmla="*/ 1645 w 1796"/>
                <a:gd name="T65" fmla="*/ 1346 h 1709"/>
                <a:gd name="T66" fmla="*/ 151 w 1796"/>
                <a:gd name="T67" fmla="*/ 1346 h 1709"/>
                <a:gd name="T68" fmla="*/ 112 w 1796"/>
                <a:gd name="T69" fmla="*/ 1307 h 1709"/>
                <a:gd name="T70" fmla="*/ 112 w 1796"/>
                <a:gd name="T71" fmla="*/ 151 h 1709"/>
                <a:gd name="T72" fmla="*/ 151 w 1796"/>
                <a:gd name="T73" fmla="*/ 112 h 1709"/>
                <a:gd name="T74" fmla="*/ 1645 w 1796"/>
                <a:gd name="T75" fmla="*/ 112 h 1709"/>
                <a:gd name="T76" fmla="*/ 1684 w 1796"/>
                <a:gd name="T77" fmla="*/ 151 h 1709"/>
                <a:gd name="T78" fmla="*/ 1684 w 1796"/>
                <a:gd name="T79" fmla="*/ 1307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6" h="1709">
                  <a:moveTo>
                    <a:pt x="1645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67"/>
                    <a:pt x="0" y="151"/>
                  </a:cubicBezTo>
                  <a:cubicBezTo>
                    <a:pt x="0" y="1307"/>
                    <a:pt x="0" y="1307"/>
                    <a:pt x="0" y="1307"/>
                  </a:cubicBezTo>
                  <a:cubicBezTo>
                    <a:pt x="0" y="1390"/>
                    <a:pt x="68" y="1458"/>
                    <a:pt x="151" y="1458"/>
                  </a:cubicBezTo>
                  <a:cubicBezTo>
                    <a:pt x="606" y="1458"/>
                    <a:pt x="606" y="1458"/>
                    <a:pt x="606" y="1458"/>
                  </a:cubicBezTo>
                  <a:cubicBezTo>
                    <a:pt x="582" y="1488"/>
                    <a:pt x="544" y="1527"/>
                    <a:pt x="526" y="1545"/>
                  </a:cubicBezTo>
                  <a:cubicBezTo>
                    <a:pt x="506" y="1564"/>
                    <a:pt x="491" y="1579"/>
                    <a:pt x="483" y="1590"/>
                  </a:cubicBezTo>
                  <a:cubicBezTo>
                    <a:pt x="472" y="1605"/>
                    <a:pt x="467" y="1634"/>
                    <a:pt x="479" y="1659"/>
                  </a:cubicBezTo>
                  <a:cubicBezTo>
                    <a:pt x="491" y="1682"/>
                    <a:pt x="520" y="1709"/>
                    <a:pt x="593" y="1709"/>
                  </a:cubicBezTo>
                  <a:cubicBezTo>
                    <a:pt x="1203" y="1709"/>
                    <a:pt x="1203" y="1709"/>
                    <a:pt x="1203" y="1709"/>
                  </a:cubicBezTo>
                  <a:cubicBezTo>
                    <a:pt x="1276" y="1709"/>
                    <a:pt x="1305" y="1682"/>
                    <a:pt x="1316" y="1659"/>
                  </a:cubicBezTo>
                  <a:cubicBezTo>
                    <a:pt x="1329" y="1634"/>
                    <a:pt x="1324" y="1605"/>
                    <a:pt x="1312" y="1590"/>
                  </a:cubicBezTo>
                  <a:cubicBezTo>
                    <a:pt x="1304" y="1579"/>
                    <a:pt x="1289" y="1564"/>
                    <a:pt x="1270" y="1545"/>
                  </a:cubicBezTo>
                  <a:cubicBezTo>
                    <a:pt x="1252" y="1527"/>
                    <a:pt x="1213" y="1488"/>
                    <a:pt x="1190" y="1458"/>
                  </a:cubicBezTo>
                  <a:cubicBezTo>
                    <a:pt x="1645" y="1458"/>
                    <a:pt x="1645" y="1458"/>
                    <a:pt x="1645" y="1458"/>
                  </a:cubicBezTo>
                  <a:cubicBezTo>
                    <a:pt x="1728" y="1458"/>
                    <a:pt x="1796" y="1390"/>
                    <a:pt x="1796" y="1307"/>
                  </a:cubicBezTo>
                  <a:cubicBezTo>
                    <a:pt x="1796" y="151"/>
                    <a:pt x="1796" y="151"/>
                    <a:pt x="1796" y="151"/>
                  </a:cubicBezTo>
                  <a:cubicBezTo>
                    <a:pt x="1796" y="67"/>
                    <a:pt x="1728" y="0"/>
                    <a:pt x="1645" y="0"/>
                  </a:cubicBezTo>
                  <a:close/>
                  <a:moveTo>
                    <a:pt x="1231" y="1585"/>
                  </a:moveTo>
                  <a:cubicBezTo>
                    <a:pt x="1247" y="1601"/>
                    <a:pt x="1262" y="1616"/>
                    <a:pt x="1267" y="1622"/>
                  </a:cubicBezTo>
                  <a:cubicBezTo>
                    <a:pt x="1267" y="1622"/>
                    <a:pt x="1269" y="1629"/>
                    <a:pt x="1265" y="1635"/>
                  </a:cubicBezTo>
                  <a:cubicBezTo>
                    <a:pt x="1258" y="1646"/>
                    <a:pt x="1235" y="1653"/>
                    <a:pt x="1203" y="1653"/>
                  </a:cubicBezTo>
                  <a:cubicBezTo>
                    <a:pt x="593" y="1653"/>
                    <a:pt x="593" y="1653"/>
                    <a:pt x="593" y="1653"/>
                  </a:cubicBezTo>
                  <a:cubicBezTo>
                    <a:pt x="561" y="1653"/>
                    <a:pt x="538" y="1646"/>
                    <a:pt x="530" y="1635"/>
                  </a:cubicBezTo>
                  <a:cubicBezTo>
                    <a:pt x="527" y="1629"/>
                    <a:pt x="528" y="1623"/>
                    <a:pt x="528" y="1623"/>
                  </a:cubicBezTo>
                  <a:cubicBezTo>
                    <a:pt x="528" y="1623"/>
                    <a:pt x="528" y="1623"/>
                    <a:pt x="528" y="1623"/>
                  </a:cubicBezTo>
                  <a:cubicBezTo>
                    <a:pt x="534" y="1616"/>
                    <a:pt x="549" y="1601"/>
                    <a:pt x="565" y="1585"/>
                  </a:cubicBezTo>
                  <a:cubicBezTo>
                    <a:pt x="614" y="1536"/>
                    <a:pt x="654" y="1494"/>
                    <a:pt x="672" y="1458"/>
                  </a:cubicBezTo>
                  <a:cubicBezTo>
                    <a:pt x="1124" y="1458"/>
                    <a:pt x="1124" y="1458"/>
                    <a:pt x="1124" y="1458"/>
                  </a:cubicBezTo>
                  <a:cubicBezTo>
                    <a:pt x="1142" y="1494"/>
                    <a:pt x="1182" y="1536"/>
                    <a:pt x="1231" y="1585"/>
                  </a:cubicBezTo>
                  <a:close/>
                  <a:moveTo>
                    <a:pt x="1684" y="1307"/>
                  </a:moveTo>
                  <a:cubicBezTo>
                    <a:pt x="1684" y="1328"/>
                    <a:pt x="1666" y="1346"/>
                    <a:pt x="1645" y="1346"/>
                  </a:cubicBezTo>
                  <a:cubicBezTo>
                    <a:pt x="151" y="1346"/>
                    <a:pt x="151" y="1346"/>
                    <a:pt x="151" y="1346"/>
                  </a:cubicBezTo>
                  <a:cubicBezTo>
                    <a:pt x="129" y="1346"/>
                    <a:pt x="112" y="1328"/>
                    <a:pt x="112" y="1307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29"/>
                    <a:pt x="129" y="112"/>
                    <a:pt x="151" y="112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66" y="112"/>
                    <a:pt x="1684" y="129"/>
                    <a:pt x="1684" y="151"/>
                  </a:cubicBezTo>
                  <a:lnTo>
                    <a:pt x="1684" y="1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963" y="846138"/>
              <a:ext cx="5064125" cy="3376613"/>
            </a:xfrm>
            <a:custGeom>
              <a:avLst/>
              <a:gdLst>
                <a:gd name="T0" fmla="*/ 1252 w 1348"/>
                <a:gd name="T1" fmla="*/ 0 h 899"/>
                <a:gd name="T2" fmla="*/ 96 w 1348"/>
                <a:gd name="T3" fmla="*/ 0 h 899"/>
                <a:gd name="T4" fmla="*/ 0 w 1348"/>
                <a:gd name="T5" fmla="*/ 95 h 899"/>
                <a:gd name="T6" fmla="*/ 0 w 1348"/>
                <a:gd name="T7" fmla="*/ 803 h 899"/>
                <a:gd name="T8" fmla="*/ 96 w 1348"/>
                <a:gd name="T9" fmla="*/ 899 h 899"/>
                <a:gd name="T10" fmla="*/ 1252 w 1348"/>
                <a:gd name="T11" fmla="*/ 899 h 899"/>
                <a:gd name="T12" fmla="*/ 1348 w 1348"/>
                <a:gd name="T13" fmla="*/ 803 h 899"/>
                <a:gd name="T14" fmla="*/ 1348 w 1348"/>
                <a:gd name="T15" fmla="*/ 95 h 899"/>
                <a:gd name="T16" fmla="*/ 1252 w 1348"/>
                <a:gd name="T17" fmla="*/ 0 h 899"/>
                <a:gd name="T18" fmla="*/ 1291 w 1348"/>
                <a:gd name="T19" fmla="*/ 803 h 899"/>
                <a:gd name="T20" fmla="*/ 1252 w 1348"/>
                <a:gd name="T21" fmla="*/ 843 h 899"/>
                <a:gd name="T22" fmla="*/ 96 w 1348"/>
                <a:gd name="T23" fmla="*/ 843 h 899"/>
                <a:gd name="T24" fmla="*/ 56 w 1348"/>
                <a:gd name="T25" fmla="*/ 803 h 899"/>
                <a:gd name="T26" fmla="*/ 56 w 1348"/>
                <a:gd name="T27" fmla="*/ 95 h 899"/>
                <a:gd name="T28" fmla="*/ 96 w 1348"/>
                <a:gd name="T29" fmla="*/ 56 h 899"/>
                <a:gd name="T30" fmla="*/ 1252 w 1348"/>
                <a:gd name="T31" fmla="*/ 56 h 899"/>
                <a:gd name="T32" fmla="*/ 1291 w 1348"/>
                <a:gd name="T33" fmla="*/ 95 h 899"/>
                <a:gd name="T34" fmla="*/ 1291 w 1348"/>
                <a:gd name="T35" fmla="*/ 80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8" h="899">
                  <a:moveTo>
                    <a:pt x="1252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6"/>
                    <a:pt x="43" y="899"/>
                    <a:pt x="96" y="899"/>
                  </a:cubicBezTo>
                  <a:cubicBezTo>
                    <a:pt x="1252" y="899"/>
                    <a:pt x="1252" y="899"/>
                    <a:pt x="1252" y="899"/>
                  </a:cubicBezTo>
                  <a:cubicBezTo>
                    <a:pt x="1305" y="899"/>
                    <a:pt x="1348" y="856"/>
                    <a:pt x="1348" y="803"/>
                  </a:cubicBezTo>
                  <a:cubicBezTo>
                    <a:pt x="1348" y="95"/>
                    <a:pt x="1348" y="95"/>
                    <a:pt x="1348" y="95"/>
                  </a:cubicBezTo>
                  <a:cubicBezTo>
                    <a:pt x="1348" y="43"/>
                    <a:pt x="1305" y="0"/>
                    <a:pt x="1252" y="0"/>
                  </a:cubicBezTo>
                  <a:close/>
                  <a:moveTo>
                    <a:pt x="1291" y="803"/>
                  </a:moveTo>
                  <a:cubicBezTo>
                    <a:pt x="1291" y="825"/>
                    <a:pt x="1274" y="843"/>
                    <a:pt x="1252" y="843"/>
                  </a:cubicBezTo>
                  <a:cubicBezTo>
                    <a:pt x="96" y="843"/>
                    <a:pt x="96" y="843"/>
                    <a:pt x="96" y="843"/>
                  </a:cubicBezTo>
                  <a:cubicBezTo>
                    <a:pt x="74" y="843"/>
                    <a:pt x="56" y="825"/>
                    <a:pt x="56" y="80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6" y="74"/>
                    <a:pt x="74" y="56"/>
                    <a:pt x="96" y="56"/>
                  </a:cubicBezTo>
                  <a:cubicBezTo>
                    <a:pt x="1252" y="56"/>
                    <a:pt x="1252" y="56"/>
                    <a:pt x="1252" y="56"/>
                  </a:cubicBezTo>
                  <a:cubicBezTo>
                    <a:pt x="1274" y="56"/>
                    <a:pt x="1291" y="74"/>
                    <a:pt x="1291" y="95"/>
                  </a:cubicBezTo>
                  <a:lnTo>
                    <a:pt x="1291" y="8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9113" y="4321176"/>
              <a:ext cx="631825" cy="630238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2 h 168"/>
                <a:gd name="T12" fmla="*/ 56 w 168"/>
                <a:gd name="T13" fmla="*/ 84 h 168"/>
                <a:gd name="T14" fmla="*/ 84 w 168"/>
                <a:gd name="T15" fmla="*/ 56 h 168"/>
                <a:gd name="T16" fmla="*/ 112 w 168"/>
                <a:gd name="T17" fmla="*/ 84 h 168"/>
                <a:gd name="T18" fmla="*/ 84 w 168"/>
                <a:gd name="T19" fmla="*/ 1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cubicBezTo>
                    <a:pt x="0" y="131"/>
                    <a:pt x="38" y="168"/>
                    <a:pt x="84" y="168"/>
                  </a:cubicBezTo>
                  <a:cubicBezTo>
                    <a:pt x="130" y="168"/>
                    <a:pt x="168" y="131"/>
                    <a:pt x="168" y="84"/>
                  </a:cubicBezTo>
                  <a:cubicBezTo>
                    <a:pt x="168" y="38"/>
                    <a:pt x="130" y="0"/>
                    <a:pt x="84" y="0"/>
                  </a:cubicBezTo>
                  <a:close/>
                  <a:moveTo>
                    <a:pt x="84" y="112"/>
                  </a:moveTo>
                  <a:cubicBezTo>
                    <a:pt x="68" y="112"/>
                    <a:pt x="56" y="100"/>
                    <a:pt x="56" y="84"/>
                  </a:cubicBezTo>
                  <a:cubicBezTo>
                    <a:pt x="56" y="69"/>
                    <a:pt x="68" y="56"/>
                    <a:pt x="84" y="56"/>
                  </a:cubicBezTo>
                  <a:cubicBezTo>
                    <a:pt x="99" y="56"/>
                    <a:pt x="112" y="69"/>
                    <a:pt x="112" y="84"/>
                  </a:cubicBezTo>
                  <a:cubicBezTo>
                    <a:pt x="112" y="100"/>
                    <a:pt x="99" y="112"/>
                    <a:pt x="8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8888" y="2533651"/>
              <a:ext cx="628650" cy="1262063"/>
            </a:xfrm>
            <a:custGeom>
              <a:avLst/>
              <a:gdLst>
                <a:gd name="T0" fmla="*/ 125 w 167"/>
                <a:gd name="T1" fmla="*/ 0 h 336"/>
                <a:gd name="T2" fmla="*/ 42 w 167"/>
                <a:gd name="T3" fmla="*/ 0 h 336"/>
                <a:gd name="T4" fmla="*/ 0 w 167"/>
                <a:gd name="T5" fmla="*/ 42 h 336"/>
                <a:gd name="T6" fmla="*/ 0 w 167"/>
                <a:gd name="T7" fmla="*/ 294 h 336"/>
                <a:gd name="T8" fmla="*/ 42 w 167"/>
                <a:gd name="T9" fmla="*/ 336 h 336"/>
                <a:gd name="T10" fmla="*/ 125 w 167"/>
                <a:gd name="T11" fmla="*/ 336 h 336"/>
                <a:gd name="T12" fmla="*/ 167 w 167"/>
                <a:gd name="T13" fmla="*/ 294 h 336"/>
                <a:gd name="T14" fmla="*/ 167 w 167"/>
                <a:gd name="T15" fmla="*/ 42 h 336"/>
                <a:gd name="T16" fmla="*/ 125 w 167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36">
                  <a:moveTo>
                    <a:pt x="12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17"/>
                    <a:pt x="19" y="336"/>
                    <a:pt x="42" y="336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148" y="336"/>
                    <a:pt x="167" y="317"/>
                    <a:pt x="167" y="294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2326" y="1266826"/>
              <a:ext cx="635000" cy="2528888"/>
            </a:xfrm>
            <a:custGeom>
              <a:avLst/>
              <a:gdLst>
                <a:gd name="T0" fmla="*/ 126 w 169"/>
                <a:gd name="T1" fmla="*/ 0 h 673"/>
                <a:gd name="T2" fmla="*/ 42 w 169"/>
                <a:gd name="T3" fmla="*/ 0 h 673"/>
                <a:gd name="T4" fmla="*/ 0 w 169"/>
                <a:gd name="T5" fmla="*/ 41 h 673"/>
                <a:gd name="T6" fmla="*/ 0 w 169"/>
                <a:gd name="T7" fmla="*/ 632 h 673"/>
                <a:gd name="T8" fmla="*/ 42 w 169"/>
                <a:gd name="T9" fmla="*/ 673 h 673"/>
                <a:gd name="T10" fmla="*/ 126 w 169"/>
                <a:gd name="T11" fmla="*/ 673 h 673"/>
                <a:gd name="T12" fmla="*/ 169 w 169"/>
                <a:gd name="T13" fmla="*/ 632 h 673"/>
                <a:gd name="T14" fmla="*/ 169 w 169"/>
                <a:gd name="T15" fmla="*/ 41 h 673"/>
                <a:gd name="T16" fmla="*/ 126 w 169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673">
                  <a:moveTo>
                    <a:pt x="12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55"/>
                    <a:pt x="19" y="673"/>
                    <a:pt x="42" y="673"/>
                  </a:cubicBezTo>
                  <a:cubicBezTo>
                    <a:pt x="126" y="673"/>
                    <a:pt x="126" y="673"/>
                    <a:pt x="126" y="673"/>
                  </a:cubicBezTo>
                  <a:cubicBezTo>
                    <a:pt x="150" y="673"/>
                    <a:pt x="169" y="655"/>
                    <a:pt x="169" y="63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19"/>
                    <a:pt x="150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4576" y="2112963"/>
              <a:ext cx="627063" cy="1682750"/>
            </a:xfrm>
            <a:custGeom>
              <a:avLst/>
              <a:gdLst>
                <a:gd name="T0" fmla="*/ 125 w 167"/>
                <a:gd name="T1" fmla="*/ 0 h 448"/>
                <a:gd name="T2" fmla="*/ 41 w 167"/>
                <a:gd name="T3" fmla="*/ 0 h 448"/>
                <a:gd name="T4" fmla="*/ 0 w 167"/>
                <a:gd name="T5" fmla="*/ 40 h 448"/>
                <a:gd name="T6" fmla="*/ 0 w 167"/>
                <a:gd name="T7" fmla="*/ 407 h 448"/>
                <a:gd name="T8" fmla="*/ 41 w 167"/>
                <a:gd name="T9" fmla="*/ 448 h 448"/>
                <a:gd name="T10" fmla="*/ 125 w 167"/>
                <a:gd name="T11" fmla="*/ 448 h 448"/>
                <a:gd name="T12" fmla="*/ 167 w 167"/>
                <a:gd name="T13" fmla="*/ 407 h 448"/>
                <a:gd name="T14" fmla="*/ 167 w 167"/>
                <a:gd name="T15" fmla="*/ 40 h 448"/>
                <a:gd name="T16" fmla="*/ 125 w 167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448">
                  <a:moveTo>
                    <a:pt x="12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30"/>
                    <a:pt x="18" y="448"/>
                    <a:pt x="41" y="448"/>
                  </a:cubicBezTo>
                  <a:cubicBezTo>
                    <a:pt x="125" y="448"/>
                    <a:pt x="125" y="448"/>
                    <a:pt x="125" y="448"/>
                  </a:cubicBezTo>
                  <a:cubicBezTo>
                    <a:pt x="148" y="448"/>
                    <a:pt x="167" y="430"/>
                    <a:pt x="167" y="407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4788" y="1687513"/>
              <a:ext cx="633413" cy="2108200"/>
            </a:xfrm>
            <a:custGeom>
              <a:avLst/>
              <a:gdLst>
                <a:gd name="T0" fmla="*/ 127 w 169"/>
                <a:gd name="T1" fmla="*/ 0 h 561"/>
                <a:gd name="T2" fmla="*/ 43 w 169"/>
                <a:gd name="T3" fmla="*/ 0 h 561"/>
                <a:gd name="T4" fmla="*/ 0 w 169"/>
                <a:gd name="T5" fmla="*/ 40 h 561"/>
                <a:gd name="T6" fmla="*/ 0 w 169"/>
                <a:gd name="T7" fmla="*/ 521 h 561"/>
                <a:gd name="T8" fmla="*/ 43 w 169"/>
                <a:gd name="T9" fmla="*/ 561 h 561"/>
                <a:gd name="T10" fmla="*/ 127 w 169"/>
                <a:gd name="T11" fmla="*/ 561 h 561"/>
                <a:gd name="T12" fmla="*/ 169 w 169"/>
                <a:gd name="T13" fmla="*/ 521 h 561"/>
                <a:gd name="T14" fmla="*/ 169 w 169"/>
                <a:gd name="T15" fmla="*/ 40 h 561"/>
                <a:gd name="T16" fmla="*/ 127 w 16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561">
                  <a:moveTo>
                    <a:pt x="12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43"/>
                    <a:pt x="19" y="561"/>
                    <a:pt x="43" y="561"/>
                  </a:cubicBezTo>
                  <a:cubicBezTo>
                    <a:pt x="127" y="561"/>
                    <a:pt x="127" y="561"/>
                    <a:pt x="127" y="561"/>
                  </a:cubicBezTo>
                  <a:cubicBezTo>
                    <a:pt x="150" y="561"/>
                    <a:pt x="169" y="543"/>
                    <a:pt x="169" y="521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18"/>
                    <a:pt x="150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93出自【趣你的PPT】(微信:qunideppt)：最优质的PPT资源库"/>
          <p:cNvGrpSpPr/>
          <p:nvPr/>
        </p:nvGrpSpPr>
        <p:grpSpPr>
          <a:xfrm>
            <a:off x="7223294" y="3032527"/>
            <a:ext cx="495438" cy="402549"/>
            <a:chOff x="1588" y="1588"/>
            <a:chExt cx="8399462" cy="6824662"/>
          </a:xfrm>
          <a:solidFill>
            <a:schemeClr val="tx1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0388" y="2100263"/>
              <a:ext cx="3157537" cy="3151187"/>
            </a:xfrm>
            <a:custGeom>
              <a:avLst/>
              <a:gdLst>
                <a:gd name="T0" fmla="*/ 421 w 841"/>
                <a:gd name="T1" fmla="*/ 70 h 839"/>
                <a:gd name="T2" fmla="*/ 771 w 841"/>
                <a:gd name="T3" fmla="*/ 420 h 839"/>
                <a:gd name="T4" fmla="*/ 421 w 841"/>
                <a:gd name="T5" fmla="*/ 769 h 839"/>
                <a:gd name="T6" fmla="*/ 70 w 841"/>
                <a:gd name="T7" fmla="*/ 420 h 839"/>
                <a:gd name="T8" fmla="*/ 421 w 841"/>
                <a:gd name="T9" fmla="*/ 70 h 839"/>
                <a:gd name="T10" fmla="*/ 421 w 841"/>
                <a:gd name="T11" fmla="*/ 0 h 839"/>
                <a:gd name="T12" fmla="*/ 0 w 841"/>
                <a:gd name="T13" fmla="*/ 420 h 839"/>
                <a:gd name="T14" fmla="*/ 421 w 841"/>
                <a:gd name="T15" fmla="*/ 839 h 839"/>
                <a:gd name="T16" fmla="*/ 841 w 841"/>
                <a:gd name="T17" fmla="*/ 420 h 839"/>
                <a:gd name="T18" fmla="*/ 421 w 841"/>
                <a:gd name="T1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1" h="839">
                  <a:moveTo>
                    <a:pt x="421" y="70"/>
                  </a:moveTo>
                  <a:cubicBezTo>
                    <a:pt x="614" y="70"/>
                    <a:pt x="771" y="227"/>
                    <a:pt x="771" y="420"/>
                  </a:cubicBezTo>
                  <a:cubicBezTo>
                    <a:pt x="771" y="613"/>
                    <a:pt x="614" y="769"/>
                    <a:pt x="421" y="769"/>
                  </a:cubicBezTo>
                  <a:cubicBezTo>
                    <a:pt x="227" y="769"/>
                    <a:pt x="70" y="613"/>
                    <a:pt x="70" y="420"/>
                  </a:cubicBezTo>
                  <a:cubicBezTo>
                    <a:pt x="70" y="227"/>
                    <a:pt x="227" y="70"/>
                    <a:pt x="421" y="70"/>
                  </a:cubicBezTo>
                  <a:moveTo>
                    <a:pt x="421" y="0"/>
                  </a:moveTo>
                  <a:cubicBezTo>
                    <a:pt x="189" y="0"/>
                    <a:pt x="0" y="188"/>
                    <a:pt x="0" y="420"/>
                  </a:cubicBezTo>
                  <a:cubicBezTo>
                    <a:pt x="0" y="651"/>
                    <a:pt x="189" y="839"/>
                    <a:pt x="421" y="839"/>
                  </a:cubicBezTo>
                  <a:cubicBezTo>
                    <a:pt x="652" y="839"/>
                    <a:pt x="841" y="651"/>
                    <a:pt x="841" y="420"/>
                  </a:cubicBezTo>
                  <a:cubicBezTo>
                    <a:pt x="841" y="188"/>
                    <a:pt x="65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7613" y="2757488"/>
              <a:ext cx="1050925" cy="1052512"/>
            </a:xfrm>
            <a:custGeom>
              <a:avLst/>
              <a:gdLst>
                <a:gd name="T0" fmla="*/ 35 w 280"/>
                <a:gd name="T1" fmla="*/ 280 h 280"/>
                <a:gd name="T2" fmla="*/ 0 w 280"/>
                <a:gd name="T3" fmla="*/ 245 h 280"/>
                <a:gd name="T4" fmla="*/ 246 w 280"/>
                <a:gd name="T5" fmla="*/ 0 h 280"/>
                <a:gd name="T6" fmla="*/ 280 w 280"/>
                <a:gd name="T7" fmla="*/ 35 h 280"/>
                <a:gd name="T8" fmla="*/ 246 w 280"/>
                <a:gd name="T9" fmla="*/ 70 h 280"/>
                <a:gd name="T10" fmla="*/ 70 w 280"/>
                <a:gd name="T11" fmla="*/ 245 h 280"/>
                <a:gd name="T12" fmla="*/ 35 w 280"/>
                <a:gd name="T13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80">
                  <a:moveTo>
                    <a:pt x="35" y="280"/>
                  </a:moveTo>
                  <a:cubicBezTo>
                    <a:pt x="16" y="280"/>
                    <a:pt x="0" y="264"/>
                    <a:pt x="0" y="245"/>
                  </a:cubicBezTo>
                  <a:cubicBezTo>
                    <a:pt x="0" y="110"/>
                    <a:pt x="110" y="0"/>
                    <a:pt x="246" y="0"/>
                  </a:cubicBezTo>
                  <a:cubicBezTo>
                    <a:pt x="265" y="0"/>
                    <a:pt x="280" y="16"/>
                    <a:pt x="280" y="35"/>
                  </a:cubicBezTo>
                  <a:cubicBezTo>
                    <a:pt x="280" y="54"/>
                    <a:pt x="265" y="70"/>
                    <a:pt x="246" y="70"/>
                  </a:cubicBezTo>
                  <a:cubicBezTo>
                    <a:pt x="149" y="70"/>
                    <a:pt x="70" y="148"/>
                    <a:pt x="70" y="245"/>
                  </a:cubicBezTo>
                  <a:cubicBezTo>
                    <a:pt x="70" y="264"/>
                    <a:pt x="55" y="280"/>
                    <a:pt x="35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8" y="1588"/>
              <a:ext cx="8399462" cy="6824662"/>
            </a:xfrm>
            <a:custGeom>
              <a:avLst/>
              <a:gdLst>
                <a:gd name="T0" fmla="*/ 1825 w 2237"/>
                <a:gd name="T1" fmla="*/ 140 h 1817"/>
                <a:gd name="T2" fmla="*/ 1887 w 2237"/>
                <a:gd name="T3" fmla="*/ 202 h 1817"/>
                <a:gd name="T4" fmla="*/ 1887 w 2237"/>
                <a:gd name="T5" fmla="*/ 350 h 1817"/>
                <a:gd name="T6" fmla="*/ 2097 w 2237"/>
                <a:gd name="T7" fmla="*/ 520 h 1817"/>
                <a:gd name="T8" fmla="*/ 2097 w 2237"/>
                <a:gd name="T9" fmla="*/ 1507 h 1817"/>
                <a:gd name="T10" fmla="*/ 1920 w 2237"/>
                <a:gd name="T11" fmla="*/ 1678 h 1817"/>
                <a:gd name="T12" fmla="*/ 316 w 2237"/>
                <a:gd name="T13" fmla="*/ 1678 h 1817"/>
                <a:gd name="T14" fmla="*/ 140 w 2237"/>
                <a:gd name="T15" fmla="*/ 1507 h 1817"/>
                <a:gd name="T16" fmla="*/ 140 w 2237"/>
                <a:gd name="T17" fmla="*/ 520 h 1817"/>
                <a:gd name="T18" fmla="*/ 316 w 2237"/>
                <a:gd name="T19" fmla="*/ 349 h 1817"/>
                <a:gd name="T20" fmla="*/ 1258 w 2237"/>
                <a:gd name="T21" fmla="*/ 349 h 1817"/>
                <a:gd name="T22" fmla="*/ 1258 w 2237"/>
                <a:gd name="T23" fmla="*/ 202 h 1817"/>
                <a:gd name="T24" fmla="*/ 1320 w 2237"/>
                <a:gd name="T25" fmla="*/ 140 h 1817"/>
                <a:gd name="T26" fmla="*/ 1825 w 2237"/>
                <a:gd name="T27" fmla="*/ 140 h 1817"/>
                <a:gd name="T28" fmla="*/ 1825 w 2237"/>
                <a:gd name="T29" fmla="*/ 0 h 1817"/>
                <a:gd name="T30" fmla="*/ 1825 w 2237"/>
                <a:gd name="T31" fmla="*/ 0 h 1817"/>
                <a:gd name="T32" fmla="*/ 1320 w 2237"/>
                <a:gd name="T33" fmla="*/ 0 h 1817"/>
                <a:gd name="T34" fmla="*/ 1118 w 2237"/>
                <a:gd name="T35" fmla="*/ 202 h 1817"/>
                <a:gd name="T36" fmla="*/ 1118 w 2237"/>
                <a:gd name="T37" fmla="*/ 209 h 1817"/>
                <a:gd name="T38" fmla="*/ 316 w 2237"/>
                <a:gd name="T39" fmla="*/ 209 h 1817"/>
                <a:gd name="T40" fmla="*/ 0 w 2237"/>
                <a:gd name="T41" fmla="*/ 520 h 1817"/>
                <a:gd name="T42" fmla="*/ 0 w 2237"/>
                <a:gd name="T43" fmla="*/ 1507 h 1817"/>
                <a:gd name="T44" fmla="*/ 316 w 2237"/>
                <a:gd name="T45" fmla="*/ 1817 h 1817"/>
                <a:gd name="T46" fmla="*/ 1920 w 2237"/>
                <a:gd name="T47" fmla="*/ 1817 h 1817"/>
                <a:gd name="T48" fmla="*/ 2237 w 2237"/>
                <a:gd name="T49" fmla="*/ 1507 h 1817"/>
                <a:gd name="T50" fmla="*/ 2237 w 2237"/>
                <a:gd name="T51" fmla="*/ 520 h 1817"/>
                <a:gd name="T52" fmla="*/ 2027 w 2237"/>
                <a:gd name="T53" fmla="*/ 232 h 1817"/>
                <a:gd name="T54" fmla="*/ 2027 w 2237"/>
                <a:gd name="T55" fmla="*/ 202 h 1817"/>
                <a:gd name="T56" fmla="*/ 1825 w 2237"/>
                <a:gd name="T5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37" h="1817">
                  <a:moveTo>
                    <a:pt x="1825" y="140"/>
                  </a:moveTo>
                  <a:cubicBezTo>
                    <a:pt x="1859" y="140"/>
                    <a:pt x="1887" y="167"/>
                    <a:pt x="1887" y="202"/>
                  </a:cubicBezTo>
                  <a:cubicBezTo>
                    <a:pt x="1887" y="350"/>
                    <a:pt x="1887" y="350"/>
                    <a:pt x="1887" y="350"/>
                  </a:cubicBezTo>
                  <a:cubicBezTo>
                    <a:pt x="2027" y="350"/>
                    <a:pt x="2097" y="428"/>
                    <a:pt x="2097" y="520"/>
                  </a:cubicBezTo>
                  <a:cubicBezTo>
                    <a:pt x="2097" y="1507"/>
                    <a:pt x="2097" y="1507"/>
                    <a:pt x="2097" y="1507"/>
                  </a:cubicBezTo>
                  <a:cubicBezTo>
                    <a:pt x="2097" y="1601"/>
                    <a:pt x="2018" y="1678"/>
                    <a:pt x="1920" y="1678"/>
                  </a:cubicBezTo>
                  <a:cubicBezTo>
                    <a:pt x="316" y="1678"/>
                    <a:pt x="316" y="1678"/>
                    <a:pt x="316" y="1678"/>
                  </a:cubicBezTo>
                  <a:cubicBezTo>
                    <a:pt x="219" y="1678"/>
                    <a:pt x="140" y="1601"/>
                    <a:pt x="140" y="1507"/>
                  </a:cubicBezTo>
                  <a:cubicBezTo>
                    <a:pt x="140" y="520"/>
                    <a:pt x="140" y="520"/>
                    <a:pt x="140" y="520"/>
                  </a:cubicBezTo>
                  <a:cubicBezTo>
                    <a:pt x="140" y="426"/>
                    <a:pt x="219" y="349"/>
                    <a:pt x="316" y="349"/>
                  </a:cubicBezTo>
                  <a:cubicBezTo>
                    <a:pt x="1258" y="349"/>
                    <a:pt x="1258" y="349"/>
                    <a:pt x="1258" y="349"/>
                  </a:cubicBezTo>
                  <a:cubicBezTo>
                    <a:pt x="1258" y="202"/>
                    <a:pt x="1258" y="202"/>
                    <a:pt x="1258" y="202"/>
                  </a:cubicBezTo>
                  <a:cubicBezTo>
                    <a:pt x="1258" y="168"/>
                    <a:pt x="1286" y="140"/>
                    <a:pt x="1320" y="140"/>
                  </a:cubicBezTo>
                  <a:cubicBezTo>
                    <a:pt x="1825" y="140"/>
                    <a:pt x="1825" y="140"/>
                    <a:pt x="1825" y="140"/>
                  </a:cubicBezTo>
                  <a:moveTo>
                    <a:pt x="1825" y="0"/>
                  </a:moveTo>
                  <a:cubicBezTo>
                    <a:pt x="1825" y="0"/>
                    <a:pt x="1825" y="0"/>
                    <a:pt x="1825" y="0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209" y="0"/>
                    <a:pt x="1118" y="90"/>
                    <a:pt x="1118" y="202"/>
                  </a:cubicBezTo>
                  <a:cubicBezTo>
                    <a:pt x="1118" y="209"/>
                    <a:pt x="1118" y="209"/>
                    <a:pt x="1118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142" y="209"/>
                    <a:pt x="0" y="349"/>
                    <a:pt x="0" y="520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78"/>
                    <a:pt x="142" y="1817"/>
                    <a:pt x="316" y="1817"/>
                  </a:cubicBezTo>
                  <a:cubicBezTo>
                    <a:pt x="1920" y="1817"/>
                    <a:pt x="1920" y="1817"/>
                    <a:pt x="1920" y="1817"/>
                  </a:cubicBezTo>
                  <a:cubicBezTo>
                    <a:pt x="2095" y="1817"/>
                    <a:pt x="2237" y="1678"/>
                    <a:pt x="2237" y="1507"/>
                  </a:cubicBezTo>
                  <a:cubicBezTo>
                    <a:pt x="2237" y="520"/>
                    <a:pt x="2237" y="520"/>
                    <a:pt x="2237" y="520"/>
                  </a:cubicBezTo>
                  <a:cubicBezTo>
                    <a:pt x="2237" y="404"/>
                    <a:pt x="2170" y="280"/>
                    <a:pt x="2027" y="232"/>
                  </a:cubicBezTo>
                  <a:cubicBezTo>
                    <a:pt x="2027" y="202"/>
                    <a:pt x="2027" y="202"/>
                    <a:pt x="2027" y="202"/>
                  </a:cubicBezTo>
                  <a:cubicBezTo>
                    <a:pt x="2027" y="90"/>
                    <a:pt x="1936" y="0"/>
                    <a:pt x="18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87925" y="785813"/>
              <a:ext cx="1836737" cy="788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98出自【趣你的PPT】(微信:qunideppt)：最优质的PPT资源库"/>
          <p:cNvGrpSpPr/>
          <p:nvPr/>
        </p:nvGrpSpPr>
        <p:grpSpPr>
          <a:xfrm>
            <a:off x="9960881" y="3029058"/>
            <a:ext cx="504954" cy="409487"/>
            <a:chOff x="3175" y="1588"/>
            <a:chExt cx="4962526" cy="4024312"/>
          </a:xfrm>
          <a:solidFill>
            <a:schemeClr val="tx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103出自【趣你的PPT】(微信:qunideppt)：最优质的PPT资源库"/>
          <p:cNvGrpSpPr/>
          <p:nvPr/>
        </p:nvGrpSpPr>
        <p:grpSpPr>
          <a:xfrm>
            <a:off x="4548961" y="3023163"/>
            <a:ext cx="316609" cy="421276"/>
            <a:chOff x="7913688" y="-280988"/>
            <a:chExt cx="1733550" cy="2306638"/>
          </a:xfrm>
          <a:solidFill>
            <a:schemeClr val="tx1"/>
          </a:solidFill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833452" y="4467600"/>
            <a:ext cx="2338080" cy="950702"/>
            <a:chOff x="833452" y="4467600"/>
            <a:chExt cx="2338080" cy="950702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833452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067085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596549" y="4474820"/>
            <a:ext cx="2338080" cy="950702"/>
            <a:chOff x="3041041" y="4474820"/>
            <a:chExt cx="2338080" cy="950702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3041041" y="447482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3270593" y="4760725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6359646" y="4467600"/>
            <a:ext cx="2338080" cy="950702"/>
            <a:chOff x="5371996" y="4467600"/>
            <a:chExt cx="2338080" cy="950702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5371996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5605629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9122742" y="4467600"/>
            <a:ext cx="2338080" cy="950702"/>
            <a:chOff x="7612600" y="4494249"/>
            <a:chExt cx="2338080" cy="950702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7612600" y="4494249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7842152" y="4780154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1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2481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 rot="10800000">
            <a:off x="4788206" y="4698265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 rot="10800000">
            <a:off x="6339486" y="3118460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4601003" y="1774250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3060875" y="3471589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15出自【趣你的PPT】(微信:qunideppt)：最优质的PPT资源库"/>
          <p:cNvGrpSpPr/>
          <p:nvPr/>
        </p:nvGrpSpPr>
        <p:grpSpPr>
          <a:xfrm rot="18810804">
            <a:off x="5123447" y="4123296"/>
            <a:ext cx="1122786" cy="720924"/>
            <a:chOff x="4481513" y="3678059"/>
            <a:chExt cx="1614487" cy="1036638"/>
          </a:xfrm>
        </p:grpSpPr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19出自【趣你的PPT】(微信:qunideppt)：最优质的PPT资源库"/>
          <p:cNvGrpSpPr/>
          <p:nvPr/>
        </p:nvGrpSpPr>
        <p:grpSpPr>
          <a:xfrm rot="18810804">
            <a:off x="5894068" y="3312676"/>
            <a:ext cx="1122786" cy="717613"/>
            <a:chOff x="6096000" y="3187521"/>
            <a:chExt cx="1614487" cy="1031876"/>
          </a:xfrm>
        </p:grpSpPr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23出自【趣你的PPT】(微信:qunideppt)：最优质的PPT资源库"/>
          <p:cNvGrpSpPr/>
          <p:nvPr/>
        </p:nvGrpSpPr>
        <p:grpSpPr>
          <a:xfrm rot="18810804">
            <a:off x="6628604" y="2446339"/>
            <a:ext cx="1290597" cy="720924"/>
            <a:chOff x="7700963" y="3678059"/>
            <a:chExt cx="1855787" cy="1036638"/>
          </a:xfrm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3039377" y="2678112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06419" y="5286915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1" name="Group 42出自【趣你的PPT】(微信:qunideppt)：最优质的PPT资源库"/>
          <p:cNvGrpSpPr/>
          <p:nvPr/>
        </p:nvGrpSpPr>
        <p:grpSpPr>
          <a:xfrm>
            <a:off x="7047004" y="3696920"/>
            <a:ext cx="424724" cy="404172"/>
            <a:chOff x="6719888" y="887413"/>
            <a:chExt cx="492125" cy="468312"/>
          </a:xfrm>
          <a:solidFill>
            <a:srgbClr val="000000"/>
          </a:solidFill>
        </p:grpSpPr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50720" y="3988273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79" name="Group 50出自【趣你的PPT】(微信:qunideppt)：最优质的PPT资源库"/>
          <p:cNvGrpSpPr/>
          <p:nvPr/>
        </p:nvGrpSpPr>
        <p:grpSpPr>
          <a:xfrm rot="2700000">
            <a:off x="6385715" y="2291378"/>
            <a:ext cx="316524" cy="551595"/>
            <a:chOff x="4732338" y="4783138"/>
            <a:chExt cx="703263" cy="1225550"/>
          </a:xfrm>
          <a:solidFill>
            <a:srgbClr val="000000"/>
          </a:solidFill>
        </p:grpSpPr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3" name="出自【趣你的PPT】(微信:qunideppt)：最优质的PPT资源库"/>
          <p:cNvSpPr txBox="1"/>
          <p:nvPr/>
        </p:nvSpPr>
        <p:spPr>
          <a:xfrm>
            <a:off x="4953389" y="245131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513928" y="377554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5984630" y="53760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3408356" y="410109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9259213" y="352296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9259213" y="384496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7668160" y="513918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7668160" y="546118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1637500" y="38983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98788" y="422032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3138128" y="224322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2099416" y="256523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104855" y="5046574"/>
            <a:ext cx="1208761" cy="242393"/>
          </a:xfrm>
          <a:custGeom>
            <a:avLst/>
            <a:gdLst>
              <a:gd name="connsiteX0" fmla="*/ 0 w 1122786"/>
              <a:gd name="connsiteY0" fmla="*/ 0 h 239572"/>
              <a:gd name="connsiteX1" fmla="*/ 1122786 w 1122786"/>
              <a:gd name="connsiteY1" fmla="*/ 0 h 239572"/>
              <a:gd name="connsiteX2" fmla="*/ 1122786 w 1122786"/>
              <a:gd name="connsiteY2" fmla="*/ 239572 h 239572"/>
              <a:gd name="connsiteX3" fmla="*/ 0 w 1122786"/>
              <a:gd name="connsiteY3" fmla="*/ 239572 h 239572"/>
              <a:gd name="connsiteX4" fmla="*/ 0 w 1122786"/>
              <a:gd name="connsiteY4" fmla="*/ 0 h 239572"/>
              <a:gd name="connsiteX0" fmla="*/ 58956 w 1181742"/>
              <a:gd name="connsiteY0" fmla="*/ 0 h 239726"/>
              <a:gd name="connsiteX1" fmla="*/ 1181742 w 1181742"/>
              <a:gd name="connsiteY1" fmla="*/ 0 h 239726"/>
              <a:gd name="connsiteX2" fmla="*/ 1181742 w 1181742"/>
              <a:gd name="connsiteY2" fmla="*/ 239572 h 239726"/>
              <a:gd name="connsiteX3" fmla="*/ 0 w 1181742"/>
              <a:gd name="connsiteY3" fmla="*/ 239726 h 239726"/>
              <a:gd name="connsiteX4" fmla="*/ 58956 w 1181742"/>
              <a:gd name="connsiteY4" fmla="*/ 0 h 239726"/>
              <a:gd name="connsiteX0" fmla="*/ 65688 w 1188474"/>
              <a:gd name="connsiteY0" fmla="*/ 0 h 239572"/>
              <a:gd name="connsiteX1" fmla="*/ 1188474 w 1188474"/>
              <a:gd name="connsiteY1" fmla="*/ 0 h 239572"/>
              <a:gd name="connsiteX2" fmla="*/ 1188474 w 1188474"/>
              <a:gd name="connsiteY2" fmla="*/ 239572 h 239572"/>
              <a:gd name="connsiteX3" fmla="*/ 0 w 1188474"/>
              <a:gd name="connsiteY3" fmla="*/ 239551 h 239572"/>
              <a:gd name="connsiteX4" fmla="*/ 65688 w 1188474"/>
              <a:gd name="connsiteY4" fmla="*/ 0 h 239572"/>
              <a:gd name="connsiteX0" fmla="*/ 85975 w 1208761"/>
              <a:gd name="connsiteY0" fmla="*/ 0 h 242393"/>
              <a:gd name="connsiteX1" fmla="*/ 1208761 w 1208761"/>
              <a:gd name="connsiteY1" fmla="*/ 0 h 242393"/>
              <a:gd name="connsiteX2" fmla="*/ 1208761 w 1208761"/>
              <a:gd name="connsiteY2" fmla="*/ 239572 h 242393"/>
              <a:gd name="connsiteX3" fmla="*/ 0 w 1208761"/>
              <a:gd name="connsiteY3" fmla="*/ 242393 h 242393"/>
              <a:gd name="connsiteX4" fmla="*/ 85975 w 1208761"/>
              <a:gd name="connsiteY4" fmla="*/ 0 h 24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761" h="242393">
                <a:moveTo>
                  <a:pt x="85975" y="0"/>
                </a:moveTo>
                <a:lnTo>
                  <a:pt x="1208761" y="0"/>
                </a:lnTo>
                <a:lnTo>
                  <a:pt x="1208761" y="239572"/>
                </a:lnTo>
                <a:lnTo>
                  <a:pt x="0" y="242393"/>
                </a:lnTo>
                <a:lnTo>
                  <a:pt x="8597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277588" y="5211735"/>
            <a:ext cx="1208694" cy="238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>
            <a:spLocks noChangeArrowheads="1"/>
          </p:cNvSpPr>
          <p:nvPr/>
        </p:nvSpPr>
        <p:spPr bwMode="auto">
          <a:xfrm rot="18810804">
            <a:off x="4449266" y="5373043"/>
            <a:ext cx="1215908" cy="240116"/>
          </a:xfrm>
          <a:custGeom>
            <a:avLst/>
            <a:gdLst>
              <a:gd name="connsiteX0" fmla="*/ 0 w 1122786"/>
              <a:gd name="connsiteY0" fmla="*/ 0 h 239572"/>
              <a:gd name="connsiteX1" fmla="*/ 1122786 w 1122786"/>
              <a:gd name="connsiteY1" fmla="*/ 0 h 239572"/>
              <a:gd name="connsiteX2" fmla="*/ 1122786 w 1122786"/>
              <a:gd name="connsiteY2" fmla="*/ 239572 h 239572"/>
              <a:gd name="connsiteX3" fmla="*/ 0 w 1122786"/>
              <a:gd name="connsiteY3" fmla="*/ 239572 h 239572"/>
              <a:gd name="connsiteX4" fmla="*/ 0 w 1122786"/>
              <a:gd name="connsiteY4" fmla="*/ 0 h 239572"/>
              <a:gd name="connsiteX0" fmla="*/ 0 w 1185196"/>
              <a:gd name="connsiteY0" fmla="*/ 3434 h 239572"/>
              <a:gd name="connsiteX1" fmla="*/ 1185196 w 1185196"/>
              <a:gd name="connsiteY1" fmla="*/ 0 h 239572"/>
              <a:gd name="connsiteX2" fmla="*/ 1185196 w 1185196"/>
              <a:gd name="connsiteY2" fmla="*/ 239572 h 239572"/>
              <a:gd name="connsiteX3" fmla="*/ 62410 w 1185196"/>
              <a:gd name="connsiteY3" fmla="*/ 239572 h 239572"/>
              <a:gd name="connsiteX4" fmla="*/ 0 w 1185196"/>
              <a:gd name="connsiteY4" fmla="*/ 3434 h 239572"/>
              <a:gd name="connsiteX0" fmla="*/ 0 w 1183469"/>
              <a:gd name="connsiteY0" fmla="*/ 1794 h 239572"/>
              <a:gd name="connsiteX1" fmla="*/ 1183469 w 1183469"/>
              <a:gd name="connsiteY1" fmla="*/ 0 h 239572"/>
              <a:gd name="connsiteX2" fmla="*/ 1183469 w 1183469"/>
              <a:gd name="connsiteY2" fmla="*/ 239572 h 239572"/>
              <a:gd name="connsiteX3" fmla="*/ 60683 w 1183469"/>
              <a:gd name="connsiteY3" fmla="*/ 239572 h 239572"/>
              <a:gd name="connsiteX4" fmla="*/ 0 w 1183469"/>
              <a:gd name="connsiteY4" fmla="*/ 1794 h 239572"/>
              <a:gd name="connsiteX0" fmla="*/ 0 w 1183468"/>
              <a:gd name="connsiteY0" fmla="*/ 1794 h 239572"/>
              <a:gd name="connsiteX1" fmla="*/ 1183468 w 1183468"/>
              <a:gd name="connsiteY1" fmla="*/ 0 h 239572"/>
              <a:gd name="connsiteX2" fmla="*/ 1183468 w 1183468"/>
              <a:gd name="connsiteY2" fmla="*/ 239572 h 239572"/>
              <a:gd name="connsiteX3" fmla="*/ 60682 w 1183468"/>
              <a:gd name="connsiteY3" fmla="*/ 239572 h 239572"/>
              <a:gd name="connsiteX4" fmla="*/ 0 w 1183468"/>
              <a:gd name="connsiteY4" fmla="*/ 1794 h 239572"/>
              <a:gd name="connsiteX0" fmla="*/ 0 w 1186747"/>
              <a:gd name="connsiteY0" fmla="*/ 0 h 241232"/>
              <a:gd name="connsiteX1" fmla="*/ 1186747 w 1186747"/>
              <a:gd name="connsiteY1" fmla="*/ 1660 h 241232"/>
              <a:gd name="connsiteX2" fmla="*/ 1186747 w 1186747"/>
              <a:gd name="connsiteY2" fmla="*/ 241232 h 241232"/>
              <a:gd name="connsiteX3" fmla="*/ 63961 w 1186747"/>
              <a:gd name="connsiteY3" fmla="*/ 241232 h 241232"/>
              <a:gd name="connsiteX4" fmla="*/ 0 w 1186747"/>
              <a:gd name="connsiteY4" fmla="*/ 0 h 241232"/>
              <a:gd name="connsiteX0" fmla="*/ 0 w 1208672"/>
              <a:gd name="connsiteY0" fmla="*/ 0 h 240116"/>
              <a:gd name="connsiteX1" fmla="*/ 1208672 w 1208672"/>
              <a:gd name="connsiteY1" fmla="*/ 544 h 240116"/>
              <a:gd name="connsiteX2" fmla="*/ 1208672 w 1208672"/>
              <a:gd name="connsiteY2" fmla="*/ 240116 h 240116"/>
              <a:gd name="connsiteX3" fmla="*/ 85886 w 1208672"/>
              <a:gd name="connsiteY3" fmla="*/ 240116 h 240116"/>
              <a:gd name="connsiteX4" fmla="*/ 0 w 1208672"/>
              <a:gd name="connsiteY4" fmla="*/ 0 h 24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672" h="240116">
                <a:moveTo>
                  <a:pt x="0" y="0"/>
                </a:moveTo>
                <a:lnTo>
                  <a:pt x="1208672" y="544"/>
                </a:lnTo>
                <a:lnTo>
                  <a:pt x="1208672" y="240116"/>
                </a:lnTo>
                <a:lnTo>
                  <a:pt x="85886" y="2401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58278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44613" y="1482804"/>
            <a:ext cx="1827213" cy="3709988"/>
          </a:xfrm>
          <a:custGeom>
            <a:avLst/>
            <a:gdLst>
              <a:gd name="T0" fmla="*/ 449 w 788"/>
              <a:gd name="T1" fmla="*/ 484 h 1599"/>
              <a:gd name="T2" fmla="*/ 298 w 788"/>
              <a:gd name="T3" fmla="*/ 0 h 1599"/>
              <a:gd name="T4" fmla="*/ 151 w 788"/>
              <a:gd name="T5" fmla="*/ 0 h 1599"/>
              <a:gd name="T6" fmla="*/ 3 w 788"/>
              <a:gd name="T7" fmla="*/ 484 h 1599"/>
              <a:gd name="T8" fmla="*/ 2 w 788"/>
              <a:gd name="T9" fmla="*/ 484 h 1599"/>
              <a:gd name="T10" fmla="*/ 2 w 788"/>
              <a:gd name="T11" fmla="*/ 489 h 1599"/>
              <a:gd name="T12" fmla="*/ 0 w 788"/>
              <a:gd name="T13" fmla="*/ 495 h 1599"/>
              <a:gd name="T14" fmla="*/ 2 w 788"/>
              <a:gd name="T15" fmla="*/ 495 h 1599"/>
              <a:gd name="T16" fmla="*/ 2 w 788"/>
              <a:gd name="T17" fmla="*/ 1599 h 1599"/>
              <a:gd name="T18" fmla="*/ 788 w 788"/>
              <a:gd name="T19" fmla="*/ 1599 h 1599"/>
              <a:gd name="T20" fmla="*/ 788 w 788"/>
              <a:gd name="T21" fmla="*/ 484 h 1599"/>
              <a:gd name="T22" fmla="*/ 449 w 788"/>
              <a:gd name="T23" fmla="*/ 484 h 1599"/>
              <a:gd name="T24" fmla="*/ 197 w 788"/>
              <a:gd name="T25" fmla="*/ 179 h 1599"/>
              <a:gd name="T26" fmla="*/ 219 w 788"/>
              <a:gd name="T27" fmla="*/ 83 h 1599"/>
              <a:gd name="T28" fmla="*/ 221 w 788"/>
              <a:gd name="T29" fmla="*/ 83 h 1599"/>
              <a:gd name="T30" fmla="*/ 245 w 788"/>
              <a:gd name="T31" fmla="*/ 179 h 1599"/>
              <a:gd name="T32" fmla="*/ 276 w 788"/>
              <a:gd name="T33" fmla="*/ 284 h 1599"/>
              <a:gd name="T34" fmla="*/ 167 w 788"/>
              <a:gd name="T35" fmla="*/ 284 h 1599"/>
              <a:gd name="T36" fmla="*/ 197 w 788"/>
              <a:gd name="T37" fmla="*/ 179 h 1599"/>
              <a:gd name="T38" fmla="*/ 151 w 788"/>
              <a:gd name="T39" fmla="*/ 368 h 1599"/>
              <a:gd name="T40" fmla="*/ 293 w 788"/>
              <a:gd name="T41" fmla="*/ 368 h 1599"/>
              <a:gd name="T42" fmla="*/ 328 w 788"/>
              <a:gd name="T43" fmla="*/ 484 h 1599"/>
              <a:gd name="T44" fmla="*/ 119 w 788"/>
              <a:gd name="T45" fmla="*/ 484 h 1599"/>
              <a:gd name="T46" fmla="*/ 151 w 788"/>
              <a:gd name="T47" fmla="*/ 368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8" h="1599">
                <a:moveTo>
                  <a:pt x="449" y="484"/>
                </a:moveTo>
                <a:cubicBezTo>
                  <a:pt x="298" y="0"/>
                  <a:pt x="298" y="0"/>
                  <a:pt x="2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3" y="484"/>
                  <a:pt x="3" y="484"/>
                  <a:pt x="3" y="484"/>
                </a:cubicBezTo>
                <a:cubicBezTo>
                  <a:pt x="2" y="484"/>
                  <a:pt x="2" y="484"/>
                  <a:pt x="2" y="484"/>
                </a:cubicBezTo>
                <a:cubicBezTo>
                  <a:pt x="2" y="489"/>
                  <a:pt x="2" y="489"/>
                  <a:pt x="2" y="489"/>
                </a:cubicBezTo>
                <a:cubicBezTo>
                  <a:pt x="0" y="495"/>
                  <a:pt x="0" y="495"/>
                  <a:pt x="0" y="495"/>
                </a:cubicBezTo>
                <a:cubicBezTo>
                  <a:pt x="2" y="495"/>
                  <a:pt x="2" y="495"/>
                  <a:pt x="2" y="495"/>
                </a:cubicBezTo>
                <a:cubicBezTo>
                  <a:pt x="2" y="1599"/>
                  <a:pt x="2" y="1599"/>
                  <a:pt x="2" y="1599"/>
                </a:cubicBezTo>
                <a:cubicBezTo>
                  <a:pt x="788" y="1599"/>
                  <a:pt x="788" y="1599"/>
                  <a:pt x="788" y="1599"/>
                </a:cubicBezTo>
                <a:cubicBezTo>
                  <a:pt x="788" y="484"/>
                  <a:pt x="788" y="484"/>
                  <a:pt x="788" y="484"/>
                </a:cubicBezTo>
                <a:lnTo>
                  <a:pt x="449" y="484"/>
                </a:lnTo>
                <a:close/>
                <a:moveTo>
                  <a:pt x="197" y="179"/>
                </a:moveTo>
                <a:cubicBezTo>
                  <a:pt x="204" y="150"/>
                  <a:pt x="212" y="113"/>
                  <a:pt x="219" y="83"/>
                </a:cubicBezTo>
                <a:cubicBezTo>
                  <a:pt x="221" y="83"/>
                  <a:pt x="221" y="83"/>
                  <a:pt x="221" y="83"/>
                </a:cubicBezTo>
                <a:cubicBezTo>
                  <a:pt x="228" y="112"/>
                  <a:pt x="237" y="150"/>
                  <a:pt x="245" y="179"/>
                </a:cubicBezTo>
                <a:cubicBezTo>
                  <a:pt x="276" y="284"/>
                  <a:pt x="276" y="284"/>
                  <a:pt x="276" y="284"/>
                </a:cubicBezTo>
                <a:cubicBezTo>
                  <a:pt x="167" y="284"/>
                  <a:pt x="167" y="284"/>
                  <a:pt x="167" y="284"/>
                </a:cubicBezTo>
                <a:lnTo>
                  <a:pt x="197" y="179"/>
                </a:lnTo>
                <a:close/>
                <a:moveTo>
                  <a:pt x="151" y="368"/>
                </a:moveTo>
                <a:cubicBezTo>
                  <a:pt x="293" y="368"/>
                  <a:pt x="293" y="368"/>
                  <a:pt x="293" y="368"/>
                </a:cubicBezTo>
                <a:cubicBezTo>
                  <a:pt x="328" y="484"/>
                  <a:pt x="328" y="484"/>
                  <a:pt x="328" y="484"/>
                </a:cubicBezTo>
                <a:cubicBezTo>
                  <a:pt x="119" y="484"/>
                  <a:pt x="119" y="484"/>
                  <a:pt x="119" y="484"/>
                </a:cubicBezTo>
                <a:lnTo>
                  <a:pt x="151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68663" y="2598816"/>
            <a:ext cx="1822450" cy="3730625"/>
          </a:xfrm>
          <a:custGeom>
            <a:avLst/>
            <a:gdLst>
              <a:gd name="T0" fmla="*/ 239 w 786"/>
              <a:gd name="T1" fmla="*/ 493 h 1608"/>
              <a:gd name="T2" fmla="*/ 316 w 786"/>
              <a:gd name="T3" fmla="*/ 460 h 1608"/>
              <a:gd name="T4" fmla="*/ 368 w 786"/>
              <a:gd name="T5" fmla="*/ 354 h 1608"/>
              <a:gd name="T6" fmla="*/ 269 w 786"/>
              <a:gd name="T7" fmla="*/ 232 h 1608"/>
              <a:gd name="T8" fmla="*/ 269 w 786"/>
              <a:gd name="T9" fmla="*/ 231 h 1608"/>
              <a:gd name="T10" fmla="*/ 350 w 786"/>
              <a:gd name="T11" fmla="*/ 126 h 1608"/>
              <a:gd name="T12" fmla="*/ 291 w 786"/>
              <a:gd name="T13" fmla="*/ 28 h 1608"/>
              <a:gd name="T14" fmla="*/ 145 w 786"/>
              <a:gd name="T15" fmla="*/ 0 h 1608"/>
              <a:gd name="T16" fmla="*/ 0 w 786"/>
              <a:gd name="T17" fmla="*/ 11 h 1608"/>
              <a:gd name="T18" fmla="*/ 0 w 786"/>
              <a:gd name="T19" fmla="*/ 493 h 1608"/>
              <a:gd name="T20" fmla="*/ 0 w 786"/>
              <a:gd name="T21" fmla="*/ 497 h 1608"/>
              <a:gd name="T22" fmla="*/ 0 w 786"/>
              <a:gd name="T23" fmla="*/ 1608 h 1608"/>
              <a:gd name="T24" fmla="*/ 786 w 786"/>
              <a:gd name="T25" fmla="*/ 1608 h 1608"/>
              <a:gd name="T26" fmla="*/ 786 w 786"/>
              <a:gd name="T27" fmla="*/ 493 h 1608"/>
              <a:gd name="T28" fmla="*/ 239 w 786"/>
              <a:gd name="T29" fmla="*/ 493 h 1608"/>
              <a:gd name="T30" fmla="*/ 111 w 786"/>
              <a:gd name="T31" fmla="*/ 85 h 1608"/>
              <a:gd name="T32" fmla="*/ 159 w 786"/>
              <a:gd name="T33" fmla="*/ 82 h 1608"/>
              <a:gd name="T34" fmla="*/ 238 w 786"/>
              <a:gd name="T35" fmla="*/ 139 h 1608"/>
              <a:gd name="T36" fmla="*/ 148 w 786"/>
              <a:gd name="T37" fmla="*/ 200 h 1608"/>
              <a:gd name="T38" fmla="*/ 111 w 786"/>
              <a:gd name="T39" fmla="*/ 200 h 1608"/>
              <a:gd name="T40" fmla="*/ 111 w 786"/>
              <a:gd name="T41" fmla="*/ 85 h 1608"/>
              <a:gd name="T42" fmla="*/ 111 w 786"/>
              <a:gd name="T43" fmla="*/ 280 h 1608"/>
              <a:gd name="T44" fmla="*/ 149 w 786"/>
              <a:gd name="T45" fmla="*/ 280 h 1608"/>
              <a:gd name="T46" fmla="*/ 250 w 786"/>
              <a:gd name="T47" fmla="*/ 350 h 1608"/>
              <a:gd name="T48" fmla="*/ 155 w 786"/>
              <a:gd name="T49" fmla="*/ 422 h 1608"/>
              <a:gd name="T50" fmla="*/ 111 w 786"/>
              <a:gd name="T51" fmla="*/ 420 h 1608"/>
              <a:gd name="T52" fmla="*/ 111 w 786"/>
              <a:gd name="T53" fmla="*/ 28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6" h="1608">
                <a:moveTo>
                  <a:pt x="239" y="493"/>
                </a:moveTo>
                <a:cubicBezTo>
                  <a:pt x="273" y="486"/>
                  <a:pt x="298" y="474"/>
                  <a:pt x="316" y="460"/>
                </a:cubicBezTo>
                <a:cubicBezTo>
                  <a:pt x="347" y="435"/>
                  <a:pt x="368" y="400"/>
                  <a:pt x="368" y="354"/>
                </a:cubicBezTo>
                <a:cubicBezTo>
                  <a:pt x="368" y="291"/>
                  <a:pt x="326" y="247"/>
                  <a:pt x="269" y="232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324" y="210"/>
                  <a:pt x="350" y="169"/>
                  <a:pt x="350" y="126"/>
                </a:cubicBezTo>
                <a:cubicBezTo>
                  <a:pt x="350" y="80"/>
                  <a:pt x="326" y="46"/>
                  <a:pt x="291" y="28"/>
                </a:cubicBezTo>
                <a:cubicBezTo>
                  <a:pt x="255" y="7"/>
                  <a:pt x="213" y="0"/>
                  <a:pt x="145" y="0"/>
                </a:cubicBezTo>
                <a:cubicBezTo>
                  <a:pt x="88" y="0"/>
                  <a:pt x="30" y="5"/>
                  <a:pt x="0" y="11"/>
                </a:cubicBezTo>
                <a:cubicBezTo>
                  <a:pt x="0" y="493"/>
                  <a:pt x="0" y="493"/>
                  <a:pt x="0" y="493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6" y="1608"/>
                  <a:pt x="786" y="1608"/>
                  <a:pt x="786" y="1608"/>
                </a:cubicBezTo>
                <a:cubicBezTo>
                  <a:pt x="786" y="493"/>
                  <a:pt x="786" y="493"/>
                  <a:pt x="786" y="493"/>
                </a:cubicBezTo>
                <a:lnTo>
                  <a:pt x="239" y="493"/>
                </a:lnTo>
                <a:close/>
                <a:moveTo>
                  <a:pt x="111" y="85"/>
                </a:moveTo>
                <a:cubicBezTo>
                  <a:pt x="120" y="83"/>
                  <a:pt x="134" y="82"/>
                  <a:pt x="159" y="82"/>
                </a:cubicBezTo>
                <a:cubicBezTo>
                  <a:pt x="210" y="82"/>
                  <a:pt x="238" y="102"/>
                  <a:pt x="238" y="139"/>
                </a:cubicBezTo>
                <a:cubicBezTo>
                  <a:pt x="238" y="176"/>
                  <a:pt x="207" y="200"/>
                  <a:pt x="148" y="200"/>
                </a:cubicBezTo>
                <a:cubicBezTo>
                  <a:pt x="111" y="200"/>
                  <a:pt x="111" y="200"/>
                  <a:pt x="111" y="200"/>
                </a:cubicBezTo>
                <a:lnTo>
                  <a:pt x="111" y="85"/>
                </a:lnTo>
                <a:close/>
                <a:moveTo>
                  <a:pt x="111" y="280"/>
                </a:moveTo>
                <a:cubicBezTo>
                  <a:pt x="149" y="280"/>
                  <a:pt x="149" y="280"/>
                  <a:pt x="149" y="280"/>
                </a:cubicBezTo>
                <a:cubicBezTo>
                  <a:pt x="205" y="280"/>
                  <a:pt x="250" y="300"/>
                  <a:pt x="250" y="350"/>
                </a:cubicBezTo>
                <a:cubicBezTo>
                  <a:pt x="250" y="402"/>
                  <a:pt x="205" y="422"/>
                  <a:pt x="155" y="422"/>
                </a:cubicBezTo>
                <a:cubicBezTo>
                  <a:pt x="135" y="422"/>
                  <a:pt x="122" y="422"/>
                  <a:pt x="111" y="420"/>
                </a:cubicBezTo>
                <a:lnTo>
                  <a:pt x="111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191125" y="1401841"/>
            <a:ext cx="1820863" cy="3746500"/>
          </a:xfrm>
          <a:custGeom>
            <a:avLst/>
            <a:gdLst>
              <a:gd name="T0" fmla="*/ 355 w 786"/>
              <a:gd name="T1" fmla="*/ 501 h 1615"/>
              <a:gd name="T2" fmla="*/ 386 w 786"/>
              <a:gd name="T3" fmla="*/ 491 h 1615"/>
              <a:gd name="T4" fmla="*/ 370 w 786"/>
              <a:gd name="T5" fmla="*/ 402 h 1615"/>
              <a:gd name="T6" fmla="*/ 276 w 786"/>
              <a:gd name="T7" fmla="*/ 418 h 1615"/>
              <a:gd name="T8" fmla="*/ 118 w 786"/>
              <a:gd name="T9" fmla="*/ 257 h 1615"/>
              <a:gd name="T10" fmla="*/ 275 w 786"/>
              <a:gd name="T11" fmla="*/ 92 h 1615"/>
              <a:gd name="T12" fmla="*/ 369 w 786"/>
              <a:gd name="T13" fmla="*/ 110 h 1615"/>
              <a:gd name="T14" fmla="*/ 393 w 786"/>
              <a:gd name="T15" fmla="*/ 22 h 1615"/>
              <a:gd name="T16" fmla="*/ 271 w 786"/>
              <a:gd name="T17" fmla="*/ 0 h 1615"/>
              <a:gd name="T18" fmla="*/ 0 w 786"/>
              <a:gd name="T19" fmla="*/ 263 h 1615"/>
              <a:gd name="T20" fmla="*/ 171 w 786"/>
              <a:gd name="T21" fmla="*/ 501 h 1615"/>
              <a:gd name="T22" fmla="*/ 0 w 786"/>
              <a:gd name="T23" fmla="*/ 501 h 1615"/>
              <a:gd name="T24" fmla="*/ 0 w 786"/>
              <a:gd name="T25" fmla="*/ 1615 h 1615"/>
              <a:gd name="T26" fmla="*/ 786 w 786"/>
              <a:gd name="T27" fmla="*/ 1615 h 1615"/>
              <a:gd name="T28" fmla="*/ 786 w 786"/>
              <a:gd name="T29" fmla="*/ 501 h 1615"/>
              <a:gd name="T30" fmla="*/ 355 w 786"/>
              <a:gd name="T31" fmla="*/ 50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6" h="1615">
                <a:moveTo>
                  <a:pt x="355" y="501"/>
                </a:moveTo>
                <a:cubicBezTo>
                  <a:pt x="368" y="498"/>
                  <a:pt x="379" y="494"/>
                  <a:pt x="386" y="491"/>
                </a:cubicBezTo>
                <a:cubicBezTo>
                  <a:pt x="370" y="402"/>
                  <a:pt x="370" y="402"/>
                  <a:pt x="370" y="402"/>
                </a:cubicBezTo>
                <a:cubicBezTo>
                  <a:pt x="347" y="412"/>
                  <a:pt x="310" y="418"/>
                  <a:pt x="276" y="418"/>
                </a:cubicBezTo>
                <a:cubicBezTo>
                  <a:pt x="176" y="418"/>
                  <a:pt x="118" y="356"/>
                  <a:pt x="118" y="257"/>
                </a:cubicBezTo>
                <a:cubicBezTo>
                  <a:pt x="118" y="146"/>
                  <a:pt x="187" y="92"/>
                  <a:pt x="275" y="92"/>
                </a:cubicBezTo>
                <a:cubicBezTo>
                  <a:pt x="315" y="92"/>
                  <a:pt x="347" y="101"/>
                  <a:pt x="369" y="110"/>
                </a:cubicBezTo>
                <a:cubicBezTo>
                  <a:pt x="393" y="22"/>
                  <a:pt x="393" y="22"/>
                  <a:pt x="393" y="22"/>
                </a:cubicBezTo>
                <a:cubicBezTo>
                  <a:pt x="373" y="12"/>
                  <a:pt x="329" y="0"/>
                  <a:pt x="271" y="0"/>
                </a:cubicBezTo>
                <a:cubicBezTo>
                  <a:pt x="121" y="0"/>
                  <a:pt x="0" y="93"/>
                  <a:pt x="0" y="263"/>
                </a:cubicBezTo>
                <a:cubicBezTo>
                  <a:pt x="0" y="378"/>
                  <a:pt x="58" y="470"/>
                  <a:pt x="171" y="501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786" y="1615"/>
                  <a:pt x="786" y="1615"/>
                  <a:pt x="786" y="1615"/>
                </a:cubicBezTo>
                <a:cubicBezTo>
                  <a:pt x="786" y="501"/>
                  <a:pt x="786" y="501"/>
                  <a:pt x="786" y="501"/>
                </a:cubicBezTo>
                <a:lnTo>
                  <a:pt x="355" y="5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6125" y="2544841"/>
            <a:ext cx="1824038" cy="3730625"/>
          </a:xfrm>
          <a:custGeom>
            <a:avLst/>
            <a:gdLst>
              <a:gd name="T0" fmla="*/ 240 w 787"/>
              <a:gd name="T1" fmla="*/ 494 h 1608"/>
              <a:gd name="T2" fmla="*/ 357 w 787"/>
              <a:gd name="T3" fmla="*/ 441 h 1608"/>
              <a:gd name="T4" fmla="*/ 439 w 787"/>
              <a:gd name="T5" fmla="*/ 240 h 1608"/>
              <a:gd name="T6" fmla="*/ 355 w 787"/>
              <a:gd name="T7" fmla="*/ 52 h 1608"/>
              <a:gd name="T8" fmla="*/ 151 w 787"/>
              <a:gd name="T9" fmla="*/ 0 h 1608"/>
              <a:gd name="T10" fmla="*/ 0 w 787"/>
              <a:gd name="T11" fmla="*/ 11 h 1608"/>
              <a:gd name="T12" fmla="*/ 0 w 787"/>
              <a:gd name="T13" fmla="*/ 494 h 1608"/>
              <a:gd name="T14" fmla="*/ 0 w 787"/>
              <a:gd name="T15" fmla="*/ 497 h 1608"/>
              <a:gd name="T16" fmla="*/ 0 w 787"/>
              <a:gd name="T17" fmla="*/ 1608 h 1608"/>
              <a:gd name="T18" fmla="*/ 787 w 787"/>
              <a:gd name="T19" fmla="*/ 1608 h 1608"/>
              <a:gd name="T20" fmla="*/ 787 w 787"/>
              <a:gd name="T21" fmla="*/ 494 h 1608"/>
              <a:gd name="T22" fmla="*/ 240 w 787"/>
              <a:gd name="T23" fmla="*/ 494 h 1608"/>
              <a:gd name="T24" fmla="*/ 112 w 787"/>
              <a:gd name="T25" fmla="*/ 91 h 1608"/>
              <a:gd name="T26" fmla="*/ 163 w 787"/>
              <a:gd name="T27" fmla="*/ 86 h 1608"/>
              <a:gd name="T28" fmla="*/ 320 w 787"/>
              <a:gd name="T29" fmla="*/ 244 h 1608"/>
              <a:gd name="T30" fmla="*/ 151 w 787"/>
              <a:gd name="T31" fmla="*/ 417 h 1608"/>
              <a:gd name="T32" fmla="*/ 112 w 787"/>
              <a:gd name="T33" fmla="*/ 415 h 1608"/>
              <a:gd name="T34" fmla="*/ 112 w 787"/>
              <a:gd name="T35" fmla="*/ 91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7" h="1608">
                <a:moveTo>
                  <a:pt x="240" y="494"/>
                </a:moveTo>
                <a:cubicBezTo>
                  <a:pt x="287" y="483"/>
                  <a:pt x="327" y="466"/>
                  <a:pt x="357" y="441"/>
                </a:cubicBezTo>
                <a:cubicBezTo>
                  <a:pt x="404" y="400"/>
                  <a:pt x="439" y="335"/>
                  <a:pt x="439" y="240"/>
                </a:cubicBezTo>
                <a:cubicBezTo>
                  <a:pt x="439" y="152"/>
                  <a:pt x="406" y="90"/>
                  <a:pt x="355" y="52"/>
                </a:cubicBezTo>
                <a:cubicBezTo>
                  <a:pt x="308" y="16"/>
                  <a:pt x="246" y="0"/>
                  <a:pt x="151" y="0"/>
                </a:cubicBezTo>
                <a:cubicBezTo>
                  <a:pt x="95" y="0"/>
                  <a:pt x="42" y="4"/>
                  <a:pt x="0" y="11"/>
                </a:cubicBezTo>
                <a:cubicBezTo>
                  <a:pt x="0" y="494"/>
                  <a:pt x="0" y="494"/>
                  <a:pt x="0" y="494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7" y="1608"/>
                  <a:pt x="787" y="1608"/>
                  <a:pt x="787" y="1608"/>
                </a:cubicBezTo>
                <a:cubicBezTo>
                  <a:pt x="787" y="494"/>
                  <a:pt x="787" y="494"/>
                  <a:pt x="787" y="494"/>
                </a:cubicBezTo>
                <a:lnTo>
                  <a:pt x="240" y="494"/>
                </a:lnTo>
                <a:close/>
                <a:moveTo>
                  <a:pt x="112" y="91"/>
                </a:moveTo>
                <a:cubicBezTo>
                  <a:pt x="122" y="88"/>
                  <a:pt x="139" y="86"/>
                  <a:pt x="163" y="86"/>
                </a:cubicBezTo>
                <a:cubicBezTo>
                  <a:pt x="260" y="86"/>
                  <a:pt x="320" y="137"/>
                  <a:pt x="320" y="244"/>
                </a:cubicBezTo>
                <a:cubicBezTo>
                  <a:pt x="320" y="362"/>
                  <a:pt x="253" y="418"/>
                  <a:pt x="151" y="417"/>
                </a:cubicBezTo>
                <a:cubicBezTo>
                  <a:pt x="138" y="417"/>
                  <a:pt x="122" y="417"/>
                  <a:pt x="112" y="415"/>
                </a:cubicBezTo>
                <a:lnTo>
                  <a:pt x="112" y="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021763" y="1587579"/>
            <a:ext cx="1825625" cy="3711575"/>
          </a:xfrm>
          <a:custGeom>
            <a:avLst/>
            <a:gdLst>
              <a:gd name="T0" fmla="*/ 462 w 1150"/>
              <a:gd name="T1" fmla="*/ 709 h 2338"/>
              <a:gd name="T2" fmla="*/ 462 w 1150"/>
              <a:gd name="T3" fmla="*/ 590 h 2338"/>
              <a:gd name="T4" fmla="*/ 164 w 1150"/>
              <a:gd name="T5" fmla="*/ 590 h 2338"/>
              <a:gd name="T6" fmla="*/ 164 w 1150"/>
              <a:gd name="T7" fmla="*/ 418 h 2338"/>
              <a:gd name="T8" fmla="*/ 430 w 1150"/>
              <a:gd name="T9" fmla="*/ 418 h 2338"/>
              <a:gd name="T10" fmla="*/ 430 w 1150"/>
              <a:gd name="T11" fmla="*/ 285 h 2338"/>
              <a:gd name="T12" fmla="*/ 164 w 1150"/>
              <a:gd name="T13" fmla="*/ 285 h 2338"/>
              <a:gd name="T14" fmla="*/ 164 w 1150"/>
              <a:gd name="T15" fmla="*/ 134 h 2338"/>
              <a:gd name="T16" fmla="*/ 446 w 1150"/>
              <a:gd name="T17" fmla="*/ 134 h 2338"/>
              <a:gd name="T18" fmla="*/ 446 w 1150"/>
              <a:gd name="T19" fmla="*/ 0 h 2338"/>
              <a:gd name="T20" fmla="*/ 0 w 1150"/>
              <a:gd name="T21" fmla="*/ 0 h 2338"/>
              <a:gd name="T22" fmla="*/ 0 w 1150"/>
              <a:gd name="T23" fmla="*/ 709 h 2338"/>
              <a:gd name="T24" fmla="*/ 0 w 1150"/>
              <a:gd name="T25" fmla="*/ 725 h 2338"/>
              <a:gd name="T26" fmla="*/ 0 w 1150"/>
              <a:gd name="T27" fmla="*/ 2338 h 2338"/>
              <a:gd name="T28" fmla="*/ 1150 w 1150"/>
              <a:gd name="T29" fmla="*/ 2338 h 2338"/>
              <a:gd name="T30" fmla="*/ 1150 w 1150"/>
              <a:gd name="T31" fmla="*/ 709 h 2338"/>
              <a:gd name="T32" fmla="*/ 462 w 1150"/>
              <a:gd name="T33" fmla="*/ 709 h 2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0" h="2338">
                <a:moveTo>
                  <a:pt x="462" y="709"/>
                </a:moveTo>
                <a:lnTo>
                  <a:pt x="462" y="590"/>
                </a:lnTo>
                <a:lnTo>
                  <a:pt x="164" y="590"/>
                </a:lnTo>
                <a:lnTo>
                  <a:pt x="164" y="418"/>
                </a:lnTo>
                <a:lnTo>
                  <a:pt x="430" y="418"/>
                </a:lnTo>
                <a:lnTo>
                  <a:pt x="430" y="285"/>
                </a:lnTo>
                <a:lnTo>
                  <a:pt x="164" y="285"/>
                </a:lnTo>
                <a:lnTo>
                  <a:pt x="164" y="134"/>
                </a:lnTo>
                <a:lnTo>
                  <a:pt x="446" y="134"/>
                </a:lnTo>
                <a:lnTo>
                  <a:pt x="446" y="0"/>
                </a:lnTo>
                <a:lnTo>
                  <a:pt x="0" y="0"/>
                </a:lnTo>
                <a:lnTo>
                  <a:pt x="0" y="709"/>
                </a:lnTo>
                <a:lnTo>
                  <a:pt x="0" y="725"/>
                </a:lnTo>
                <a:lnTo>
                  <a:pt x="0" y="2338"/>
                </a:lnTo>
                <a:lnTo>
                  <a:pt x="1150" y="2338"/>
                </a:lnTo>
                <a:lnTo>
                  <a:pt x="1150" y="709"/>
                </a:lnTo>
                <a:lnTo>
                  <a:pt x="462" y="7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618514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618514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533832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533832" y="4749594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457486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457486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72804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372804" y="4749594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315111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315111" y="3678030"/>
            <a:ext cx="1295286" cy="1088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20653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37" y="5105913"/>
            <a:ext cx="5814526" cy="1268469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2828925" y="2774207"/>
            <a:ext cx="653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研究方法及过程</a:t>
            </a:r>
            <a:endParaRPr lang="en-US" altLang="zh-CN" sz="5400" dirty="0"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71975" y="4367249"/>
            <a:ext cx="344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210050" y="3768578"/>
            <a:ext cx="377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ADD   YOUR  TITLE  HERE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4059423" y="3765969"/>
            <a:ext cx="4073155" cy="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5133593" y="1142689"/>
            <a:ext cx="19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03</a:t>
            </a:r>
            <a:endParaRPr lang="zh-CN" altLang="en-US" sz="8000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481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98" y="2057400"/>
            <a:ext cx="4343400" cy="3546194"/>
          </a:xfrm>
          <a:prstGeom prst="rect">
            <a:avLst/>
          </a:prstGeom>
        </p:spPr>
      </p:pic>
      <p:cxnSp>
        <p:nvCxnSpPr>
          <p:cNvPr id="5" name="出自【趣你的PPT】(微信:qunideppt)：最优质的PPT资源库"/>
          <p:cNvCxnSpPr/>
          <p:nvPr/>
        </p:nvCxnSpPr>
        <p:spPr>
          <a:xfrm>
            <a:off x="5778303" y="2057400"/>
            <a:ext cx="0" cy="35147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423066" y="2692217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13334" y="3338420"/>
            <a:ext cx="4637069" cy="13788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18709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" name="Group 38出自【趣你的PPT】(微信:qunideppt)：最优质的PPT资源库"/>
          <p:cNvGrpSpPr/>
          <p:nvPr/>
        </p:nvGrpSpPr>
        <p:grpSpPr>
          <a:xfrm>
            <a:off x="5293536" y="4554827"/>
            <a:ext cx="647250" cy="491407"/>
            <a:chOff x="7170738" y="4168775"/>
            <a:chExt cx="817563" cy="620713"/>
          </a:xfrm>
          <a:solidFill>
            <a:schemeClr val="accent6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6" name="Group 58出自【趣你的PPT】(微信:qunideppt)：最优质的PPT资源库"/>
          <p:cNvGrpSpPr/>
          <p:nvPr/>
        </p:nvGrpSpPr>
        <p:grpSpPr>
          <a:xfrm>
            <a:off x="6433448" y="4522151"/>
            <a:ext cx="402175" cy="517799"/>
            <a:chOff x="8610600" y="4127500"/>
            <a:chExt cx="508001" cy="654050"/>
          </a:xfrm>
          <a:solidFill>
            <a:schemeClr val="accent6"/>
          </a:solidFill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4" name="Group 76出自【趣你的PPT】(微信:qunideppt)：最优质的PPT资源库"/>
          <p:cNvGrpSpPr/>
          <p:nvPr/>
        </p:nvGrpSpPr>
        <p:grpSpPr>
          <a:xfrm>
            <a:off x="6350500" y="4108666"/>
            <a:ext cx="359443" cy="341848"/>
            <a:chOff x="8505825" y="3605213"/>
            <a:chExt cx="454025" cy="431800"/>
          </a:xfrm>
          <a:solidFill>
            <a:srgbClr val="96CBD3"/>
          </a:solidFill>
        </p:grpSpPr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rgbClr val="96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rgbClr val="96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rgbClr val="96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2018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60" y="2859610"/>
            <a:ext cx="3871386" cy="1417273"/>
          </a:xfrm>
          <a:custGeom>
            <a:avLst/>
            <a:gdLst>
              <a:gd name="T0" fmla="*/ 983 w 1203"/>
              <a:gd name="T1" fmla="*/ 0 h 440"/>
              <a:gd name="T2" fmla="*/ 784 w 1203"/>
              <a:gd name="T3" fmla="*/ 125 h 440"/>
              <a:gd name="T4" fmla="*/ 784 w 1203"/>
              <a:gd name="T5" fmla="*/ 125 h 440"/>
              <a:gd name="T6" fmla="*/ 740 w 1203"/>
              <a:gd name="T7" fmla="*/ 125 h 440"/>
              <a:gd name="T8" fmla="*/ 740 w 1203"/>
              <a:gd name="T9" fmla="*/ 144 h 440"/>
              <a:gd name="T10" fmla="*/ 699 w 1203"/>
              <a:gd name="T11" fmla="*/ 144 h 440"/>
              <a:gd name="T12" fmla="*/ 699 w 1203"/>
              <a:gd name="T13" fmla="*/ 158 h 440"/>
              <a:gd name="T14" fmla="*/ 334 w 1203"/>
              <a:gd name="T15" fmla="*/ 158 h 440"/>
              <a:gd name="T16" fmla="*/ 309 w 1203"/>
              <a:gd name="T17" fmla="*/ 182 h 440"/>
              <a:gd name="T18" fmla="*/ 282 w 1203"/>
              <a:gd name="T19" fmla="*/ 160 h 440"/>
              <a:gd name="T20" fmla="*/ 56 w 1203"/>
              <a:gd name="T21" fmla="*/ 160 h 440"/>
              <a:gd name="T22" fmla="*/ 31 w 1203"/>
              <a:gd name="T23" fmla="*/ 185 h 440"/>
              <a:gd name="T24" fmla="*/ 698 w 1203"/>
              <a:gd name="T25" fmla="*/ 185 h 440"/>
              <a:gd name="T26" fmla="*/ 698 w 1203"/>
              <a:gd name="T27" fmla="*/ 198 h 440"/>
              <a:gd name="T28" fmla="*/ 18 w 1203"/>
              <a:gd name="T29" fmla="*/ 198 h 440"/>
              <a:gd name="T30" fmla="*/ 0 w 1203"/>
              <a:gd name="T31" fmla="*/ 217 h 440"/>
              <a:gd name="T32" fmla="*/ 0 w 1203"/>
              <a:gd name="T33" fmla="*/ 232 h 440"/>
              <a:gd name="T34" fmla="*/ 40 w 1203"/>
              <a:gd name="T35" fmla="*/ 272 h 440"/>
              <a:gd name="T36" fmla="*/ 86 w 1203"/>
              <a:gd name="T37" fmla="*/ 272 h 440"/>
              <a:gd name="T38" fmla="*/ 110 w 1203"/>
              <a:gd name="T39" fmla="*/ 247 h 440"/>
              <a:gd name="T40" fmla="*/ 142 w 1203"/>
              <a:gd name="T41" fmla="*/ 278 h 440"/>
              <a:gd name="T42" fmla="*/ 173 w 1203"/>
              <a:gd name="T43" fmla="*/ 278 h 440"/>
              <a:gd name="T44" fmla="*/ 188 w 1203"/>
              <a:gd name="T45" fmla="*/ 262 h 440"/>
              <a:gd name="T46" fmla="*/ 205 w 1203"/>
              <a:gd name="T47" fmla="*/ 278 h 440"/>
              <a:gd name="T48" fmla="*/ 247 w 1203"/>
              <a:gd name="T49" fmla="*/ 278 h 440"/>
              <a:gd name="T50" fmla="*/ 275 w 1203"/>
              <a:gd name="T51" fmla="*/ 244 h 440"/>
              <a:gd name="T52" fmla="*/ 300 w 1203"/>
              <a:gd name="T53" fmla="*/ 244 h 440"/>
              <a:gd name="T54" fmla="*/ 326 w 1203"/>
              <a:gd name="T55" fmla="*/ 282 h 440"/>
              <a:gd name="T56" fmla="*/ 699 w 1203"/>
              <a:gd name="T57" fmla="*/ 282 h 440"/>
              <a:gd name="T58" fmla="*/ 699 w 1203"/>
              <a:gd name="T59" fmla="*/ 295 h 440"/>
              <a:gd name="T60" fmla="*/ 740 w 1203"/>
              <a:gd name="T61" fmla="*/ 295 h 440"/>
              <a:gd name="T62" fmla="*/ 740 w 1203"/>
              <a:gd name="T63" fmla="*/ 314 h 440"/>
              <a:gd name="T64" fmla="*/ 784 w 1203"/>
              <a:gd name="T65" fmla="*/ 314 h 440"/>
              <a:gd name="T66" fmla="*/ 784 w 1203"/>
              <a:gd name="T67" fmla="*/ 314 h 440"/>
              <a:gd name="T68" fmla="*/ 983 w 1203"/>
              <a:gd name="T69" fmla="*/ 440 h 440"/>
              <a:gd name="T70" fmla="*/ 1203 w 1203"/>
              <a:gd name="T71" fmla="*/ 220 h 440"/>
              <a:gd name="T72" fmla="*/ 983 w 1203"/>
              <a:gd name="T73" fmla="*/ 0 h 440"/>
              <a:gd name="T74" fmla="*/ 1104 w 1203"/>
              <a:gd name="T75" fmla="*/ 269 h 440"/>
              <a:gd name="T76" fmla="*/ 1055 w 1203"/>
              <a:gd name="T77" fmla="*/ 220 h 440"/>
              <a:gd name="T78" fmla="*/ 1104 w 1203"/>
              <a:gd name="T79" fmla="*/ 171 h 440"/>
              <a:gd name="T80" fmla="*/ 1154 w 1203"/>
              <a:gd name="T81" fmla="*/ 220 h 440"/>
              <a:gd name="T82" fmla="*/ 1104 w 1203"/>
              <a:gd name="T83" fmla="*/ 26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3" h="440">
                <a:moveTo>
                  <a:pt x="983" y="0"/>
                </a:moveTo>
                <a:cubicBezTo>
                  <a:pt x="895" y="0"/>
                  <a:pt x="819" y="51"/>
                  <a:pt x="784" y="125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40" y="125"/>
                  <a:pt x="740" y="125"/>
                  <a:pt x="740" y="125"/>
                </a:cubicBezTo>
                <a:cubicBezTo>
                  <a:pt x="740" y="144"/>
                  <a:pt x="740" y="144"/>
                  <a:pt x="740" y="144"/>
                </a:cubicBezTo>
                <a:cubicBezTo>
                  <a:pt x="699" y="144"/>
                  <a:pt x="699" y="144"/>
                  <a:pt x="699" y="144"/>
                </a:cubicBezTo>
                <a:cubicBezTo>
                  <a:pt x="699" y="158"/>
                  <a:pt x="699" y="158"/>
                  <a:pt x="699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09" y="182"/>
                  <a:pt x="309" y="182"/>
                  <a:pt x="309" y="18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98" y="185"/>
                  <a:pt x="698" y="185"/>
                  <a:pt x="698" y="185"/>
                </a:cubicBezTo>
                <a:cubicBezTo>
                  <a:pt x="698" y="198"/>
                  <a:pt x="698" y="198"/>
                  <a:pt x="698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32"/>
                  <a:pt x="0" y="232"/>
                  <a:pt x="0" y="23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86" y="272"/>
                  <a:pt x="86" y="272"/>
                  <a:pt x="86" y="272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42" y="278"/>
                  <a:pt x="142" y="278"/>
                  <a:pt x="142" y="278"/>
                </a:cubicBezTo>
                <a:cubicBezTo>
                  <a:pt x="173" y="278"/>
                  <a:pt x="173" y="278"/>
                  <a:pt x="173" y="278"/>
                </a:cubicBezTo>
                <a:cubicBezTo>
                  <a:pt x="188" y="262"/>
                  <a:pt x="188" y="262"/>
                  <a:pt x="188" y="262"/>
                </a:cubicBezTo>
                <a:cubicBezTo>
                  <a:pt x="205" y="278"/>
                  <a:pt x="205" y="278"/>
                  <a:pt x="205" y="278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75" y="244"/>
                  <a:pt x="275" y="244"/>
                  <a:pt x="275" y="244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326" y="282"/>
                  <a:pt x="326" y="282"/>
                  <a:pt x="326" y="282"/>
                </a:cubicBezTo>
                <a:cubicBezTo>
                  <a:pt x="699" y="282"/>
                  <a:pt x="699" y="282"/>
                  <a:pt x="699" y="282"/>
                </a:cubicBezTo>
                <a:cubicBezTo>
                  <a:pt x="699" y="295"/>
                  <a:pt x="699" y="295"/>
                  <a:pt x="699" y="295"/>
                </a:cubicBezTo>
                <a:cubicBezTo>
                  <a:pt x="740" y="295"/>
                  <a:pt x="740" y="295"/>
                  <a:pt x="740" y="295"/>
                </a:cubicBezTo>
                <a:cubicBezTo>
                  <a:pt x="740" y="314"/>
                  <a:pt x="740" y="314"/>
                  <a:pt x="740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819" y="389"/>
                  <a:pt x="895" y="440"/>
                  <a:pt x="983" y="440"/>
                </a:cubicBezTo>
                <a:cubicBezTo>
                  <a:pt x="1104" y="440"/>
                  <a:pt x="1203" y="341"/>
                  <a:pt x="1203" y="220"/>
                </a:cubicBezTo>
                <a:cubicBezTo>
                  <a:pt x="1203" y="98"/>
                  <a:pt x="1104" y="0"/>
                  <a:pt x="983" y="0"/>
                </a:cubicBezTo>
                <a:close/>
                <a:moveTo>
                  <a:pt x="1104" y="269"/>
                </a:moveTo>
                <a:cubicBezTo>
                  <a:pt x="1077" y="269"/>
                  <a:pt x="1055" y="247"/>
                  <a:pt x="1055" y="220"/>
                </a:cubicBezTo>
                <a:cubicBezTo>
                  <a:pt x="1055" y="193"/>
                  <a:pt x="1077" y="171"/>
                  <a:pt x="1104" y="171"/>
                </a:cubicBezTo>
                <a:cubicBezTo>
                  <a:pt x="1131" y="171"/>
                  <a:pt x="1154" y="193"/>
                  <a:pt x="1154" y="220"/>
                </a:cubicBezTo>
                <a:cubicBezTo>
                  <a:pt x="1154" y="247"/>
                  <a:pt x="1131" y="269"/>
                  <a:pt x="1104" y="26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496154" y="2995018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674119" y="3700431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676698" y="3690114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467783" y="4283331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471651" y="4280752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411598" y="3648847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176890" y="3427035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222027" y="3487646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222027" y="3655294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238791" y="3485067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46194" y="4345232"/>
            <a:ext cx="1523020" cy="1523020"/>
          </a:xfrm>
          <a:custGeom>
            <a:avLst/>
            <a:gdLst>
              <a:gd name="T0" fmla="*/ 107 w 473"/>
              <a:gd name="T1" fmla="*/ 7 h 473"/>
              <a:gd name="T2" fmla="*/ 7 w 473"/>
              <a:gd name="T3" fmla="*/ 107 h 473"/>
              <a:gd name="T4" fmla="*/ 7 w 473"/>
              <a:gd name="T5" fmla="*/ 135 h 473"/>
              <a:gd name="T6" fmla="*/ 338 w 473"/>
              <a:gd name="T7" fmla="*/ 465 h 473"/>
              <a:gd name="T8" fmla="*/ 366 w 473"/>
              <a:gd name="T9" fmla="*/ 465 h 473"/>
              <a:gd name="T10" fmla="*/ 466 w 473"/>
              <a:gd name="T11" fmla="*/ 366 h 473"/>
              <a:gd name="T12" fmla="*/ 466 w 473"/>
              <a:gd name="T13" fmla="*/ 338 h 473"/>
              <a:gd name="T14" fmla="*/ 135 w 473"/>
              <a:gd name="T15" fmla="*/ 7 h 473"/>
              <a:gd name="T16" fmla="*/ 107 w 473"/>
              <a:gd name="T17" fmla="*/ 7 h 473"/>
              <a:gd name="T18" fmla="*/ 117 w 473"/>
              <a:gd name="T19" fmla="*/ 117 h 473"/>
              <a:gd name="T20" fmla="*/ 75 w 473"/>
              <a:gd name="T21" fmla="*/ 117 h 473"/>
              <a:gd name="T22" fmla="*/ 75 w 473"/>
              <a:gd name="T23" fmla="*/ 75 h 473"/>
              <a:gd name="T24" fmla="*/ 117 w 473"/>
              <a:gd name="T25" fmla="*/ 75 h 473"/>
              <a:gd name="T26" fmla="*/ 117 w 473"/>
              <a:gd name="T27" fmla="*/ 11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3" h="473">
                <a:moveTo>
                  <a:pt x="107" y="7"/>
                </a:moveTo>
                <a:cubicBezTo>
                  <a:pt x="7" y="107"/>
                  <a:pt x="7" y="107"/>
                  <a:pt x="7" y="107"/>
                </a:cubicBezTo>
                <a:cubicBezTo>
                  <a:pt x="0" y="115"/>
                  <a:pt x="0" y="127"/>
                  <a:pt x="7" y="135"/>
                </a:cubicBezTo>
                <a:cubicBezTo>
                  <a:pt x="338" y="465"/>
                  <a:pt x="338" y="465"/>
                  <a:pt x="338" y="465"/>
                </a:cubicBezTo>
                <a:cubicBezTo>
                  <a:pt x="346" y="473"/>
                  <a:pt x="358" y="473"/>
                  <a:pt x="366" y="465"/>
                </a:cubicBezTo>
                <a:cubicBezTo>
                  <a:pt x="466" y="366"/>
                  <a:pt x="466" y="366"/>
                  <a:pt x="466" y="366"/>
                </a:cubicBezTo>
                <a:cubicBezTo>
                  <a:pt x="473" y="358"/>
                  <a:pt x="473" y="346"/>
                  <a:pt x="466" y="338"/>
                </a:cubicBezTo>
                <a:cubicBezTo>
                  <a:pt x="135" y="7"/>
                  <a:pt x="135" y="7"/>
                  <a:pt x="135" y="7"/>
                </a:cubicBezTo>
                <a:cubicBezTo>
                  <a:pt x="127" y="0"/>
                  <a:pt x="115" y="0"/>
                  <a:pt x="107" y="7"/>
                </a:cubicBezTo>
                <a:close/>
                <a:moveTo>
                  <a:pt x="117" y="117"/>
                </a:moveTo>
                <a:cubicBezTo>
                  <a:pt x="106" y="129"/>
                  <a:pt x="87" y="129"/>
                  <a:pt x="75" y="117"/>
                </a:cubicBezTo>
                <a:cubicBezTo>
                  <a:pt x="64" y="106"/>
                  <a:pt x="64" y="87"/>
                  <a:pt x="75" y="75"/>
                </a:cubicBezTo>
                <a:cubicBezTo>
                  <a:pt x="87" y="63"/>
                  <a:pt x="106" y="63"/>
                  <a:pt x="117" y="75"/>
                </a:cubicBezTo>
                <a:cubicBezTo>
                  <a:pt x="129" y="87"/>
                  <a:pt x="129" y="106"/>
                  <a:pt x="117" y="117"/>
                </a:cubicBezTo>
                <a:close/>
              </a:path>
            </a:pathLst>
          </a:custGeom>
          <a:solidFill>
            <a:srgbClr val="E7D4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Group 30出自【趣你的PPT】(微信:qunideppt)：最优质的PPT资源库出自【趣你的PPT】(微信:qunideppt)：最优质的PPT资源库"/>
          <p:cNvGrpSpPr/>
          <p:nvPr/>
        </p:nvGrpSpPr>
        <p:grpSpPr>
          <a:xfrm>
            <a:off x="4047930" y="3642398"/>
            <a:ext cx="1159352" cy="1062632"/>
            <a:chOff x="6530975" y="3590925"/>
            <a:chExt cx="1427162" cy="1308100"/>
          </a:xfrm>
          <a:solidFill>
            <a:schemeClr val="bg1">
              <a:lumMod val="65000"/>
            </a:schemeClr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6725" y="3948113"/>
              <a:ext cx="908050" cy="809625"/>
            </a:xfrm>
            <a:custGeom>
              <a:avLst/>
              <a:gdLst>
                <a:gd name="T0" fmla="*/ 229 w 229"/>
                <a:gd name="T1" fmla="*/ 190 h 204"/>
                <a:gd name="T2" fmla="*/ 46 w 229"/>
                <a:gd name="T3" fmla="*/ 30 h 204"/>
                <a:gd name="T4" fmla="*/ 11 w 229"/>
                <a:gd name="T5" fmla="*/ 0 h 204"/>
                <a:gd name="T6" fmla="*/ 12 w 229"/>
                <a:gd name="T7" fmla="*/ 0 h 204"/>
                <a:gd name="T8" fmla="*/ 0 w 229"/>
                <a:gd name="T9" fmla="*/ 17 h 204"/>
                <a:gd name="T10" fmla="*/ 112 w 229"/>
                <a:gd name="T11" fmla="*/ 114 h 204"/>
                <a:gd name="T12" fmla="*/ 214 w 229"/>
                <a:gd name="T13" fmla="*/ 204 h 204"/>
                <a:gd name="T14" fmla="*/ 228 w 229"/>
                <a:gd name="T15" fmla="*/ 190 h 204"/>
                <a:gd name="T16" fmla="*/ 229 w 229"/>
                <a:gd name="T17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04">
                  <a:moveTo>
                    <a:pt x="229" y="190"/>
                  </a:moveTo>
                  <a:cubicBezTo>
                    <a:pt x="168" y="137"/>
                    <a:pt x="107" y="84"/>
                    <a:pt x="46" y="30"/>
                  </a:cubicBezTo>
                  <a:cubicBezTo>
                    <a:pt x="35" y="20"/>
                    <a:pt x="23" y="1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8" y="6"/>
                    <a:pt x="4" y="11"/>
                    <a:pt x="0" y="17"/>
                  </a:cubicBezTo>
                  <a:cubicBezTo>
                    <a:pt x="37" y="50"/>
                    <a:pt x="75" y="82"/>
                    <a:pt x="112" y="114"/>
                  </a:cubicBezTo>
                  <a:cubicBezTo>
                    <a:pt x="146" y="144"/>
                    <a:pt x="180" y="174"/>
                    <a:pt x="214" y="204"/>
                  </a:cubicBezTo>
                  <a:cubicBezTo>
                    <a:pt x="228" y="190"/>
                    <a:pt x="228" y="190"/>
                    <a:pt x="228" y="190"/>
                  </a:cubicBezTo>
                  <a:cubicBezTo>
                    <a:pt x="229" y="190"/>
                    <a:pt x="229" y="190"/>
                    <a:pt x="229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0975" y="3590925"/>
              <a:ext cx="1427162" cy="1308100"/>
            </a:xfrm>
            <a:custGeom>
              <a:avLst/>
              <a:gdLst>
                <a:gd name="T0" fmla="*/ 320 w 360"/>
                <a:gd name="T1" fmla="*/ 251 h 330"/>
                <a:gd name="T2" fmla="*/ 180 w 360"/>
                <a:gd name="T3" fmla="*/ 126 h 330"/>
                <a:gd name="T4" fmla="*/ 44 w 360"/>
                <a:gd name="T5" fmla="*/ 14 h 330"/>
                <a:gd name="T6" fmla="*/ 8 w 360"/>
                <a:gd name="T7" fmla="*/ 11 h 330"/>
                <a:gd name="T8" fmla="*/ 0 w 360"/>
                <a:gd name="T9" fmla="*/ 23 h 330"/>
                <a:gd name="T10" fmla="*/ 16 w 360"/>
                <a:gd name="T11" fmla="*/ 26 h 330"/>
                <a:gd name="T12" fmla="*/ 18 w 360"/>
                <a:gd name="T13" fmla="*/ 26 h 330"/>
                <a:gd name="T14" fmla="*/ 16 w 360"/>
                <a:gd name="T15" fmla="*/ 23 h 330"/>
                <a:gd name="T16" fmla="*/ 18 w 360"/>
                <a:gd name="T17" fmla="*/ 22 h 330"/>
                <a:gd name="T18" fmla="*/ 18 w 360"/>
                <a:gd name="T19" fmla="*/ 22 h 330"/>
                <a:gd name="T20" fmla="*/ 33 w 360"/>
                <a:gd name="T21" fmla="*/ 31 h 330"/>
                <a:gd name="T22" fmla="*/ 91 w 360"/>
                <a:gd name="T23" fmla="*/ 76 h 330"/>
                <a:gd name="T24" fmla="*/ 254 w 360"/>
                <a:gd name="T25" fmla="*/ 218 h 330"/>
                <a:gd name="T26" fmla="*/ 314 w 360"/>
                <a:gd name="T27" fmla="*/ 272 h 330"/>
                <a:gd name="T28" fmla="*/ 341 w 360"/>
                <a:gd name="T29" fmla="*/ 301 h 330"/>
                <a:gd name="T30" fmla="*/ 335 w 360"/>
                <a:gd name="T31" fmla="*/ 310 h 330"/>
                <a:gd name="T32" fmla="*/ 320 w 360"/>
                <a:gd name="T33" fmla="*/ 297 h 330"/>
                <a:gd name="T34" fmla="*/ 315 w 360"/>
                <a:gd name="T35" fmla="*/ 319 h 330"/>
                <a:gd name="T36" fmla="*/ 324 w 360"/>
                <a:gd name="T37" fmla="*/ 327 h 330"/>
                <a:gd name="T38" fmla="*/ 325 w 360"/>
                <a:gd name="T39" fmla="*/ 328 h 330"/>
                <a:gd name="T40" fmla="*/ 325 w 360"/>
                <a:gd name="T41" fmla="*/ 328 h 330"/>
                <a:gd name="T42" fmla="*/ 331 w 360"/>
                <a:gd name="T43" fmla="*/ 328 h 330"/>
                <a:gd name="T44" fmla="*/ 359 w 360"/>
                <a:gd name="T45" fmla="*/ 303 h 330"/>
                <a:gd name="T46" fmla="*/ 320 w 360"/>
                <a:gd name="T47" fmla="*/ 25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" h="330">
                  <a:moveTo>
                    <a:pt x="320" y="251"/>
                  </a:moveTo>
                  <a:cubicBezTo>
                    <a:pt x="274" y="209"/>
                    <a:pt x="227" y="167"/>
                    <a:pt x="180" y="126"/>
                  </a:cubicBezTo>
                  <a:cubicBezTo>
                    <a:pt x="136" y="88"/>
                    <a:pt x="92" y="48"/>
                    <a:pt x="44" y="14"/>
                  </a:cubicBezTo>
                  <a:cubicBezTo>
                    <a:pt x="31" y="5"/>
                    <a:pt x="23" y="0"/>
                    <a:pt x="8" y="11"/>
                  </a:cubicBezTo>
                  <a:cubicBezTo>
                    <a:pt x="3" y="15"/>
                    <a:pt x="1" y="19"/>
                    <a:pt x="0" y="23"/>
                  </a:cubicBezTo>
                  <a:cubicBezTo>
                    <a:pt x="5" y="25"/>
                    <a:pt x="11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7" y="23"/>
                    <a:pt x="18" y="22"/>
                    <a:pt x="16" y="23"/>
                  </a:cubicBezTo>
                  <a:cubicBezTo>
                    <a:pt x="17" y="23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3"/>
                    <a:pt x="29" y="28"/>
                    <a:pt x="33" y="31"/>
                  </a:cubicBezTo>
                  <a:cubicBezTo>
                    <a:pt x="53" y="45"/>
                    <a:pt x="72" y="61"/>
                    <a:pt x="91" y="76"/>
                  </a:cubicBezTo>
                  <a:cubicBezTo>
                    <a:pt x="146" y="122"/>
                    <a:pt x="200" y="170"/>
                    <a:pt x="254" y="218"/>
                  </a:cubicBezTo>
                  <a:cubicBezTo>
                    <a:pt x="274" y="236"/>
                    <a:pt x="294" y="254"/>
                    <a:pt x="314" y="272"/>
                  </a:cubicBezTo>
                  <a:cubicBezTo>
                    <a:pt x="324" y="281"/>
                    <a:pt x="334" y="290"/>
                    <a:pt x="341" y="301"/>
                  </a:cubicBezTo>
                  <a:cubicBezTo>
                    <a:pt x="346" y="308"/>
                    <a:pt x="342" y="310"/>
                    <a:pt x="335" y="310"/>
                  </a:cubicBezTo>
                  <a:cubicBezTo>
                    <a:pt x="327" y="303"/>
                    <a:pt x="317" y="294"/>
                    <a:pt x="320" y="297"/>
                  </a:cubicBezTo>
                  <a:cubicBezTo>
                    <a:pt x="315" y="304"/>
                    <a:pt x="314" y="311"/>
                    <a:pt x="315" y="319"/>
                  </a:cubicBezTo>
                  <a:cubicBezTo>
                    <a:pt x="312" y="316"/>
                    <a:pt x="318" y="322"/>
                    <a:pt x="324" y="327"/>
                  </a:cubicBezTo>
                  <a:cubicBezTo>
                    <a:pt x="324" y="327"/>
                    <a:pt x="325" y="327"/>
                    <a:pt x="325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7" y="330"/>
                    <a:pt x="329" y="329"/>
                    <a:pt x="331" y="328"/>
                  </a:cubicBezTo>
                  <a:cubicBezTo>
                    <a:pt x="345" y="327"/>
                    <a:pt x="359" y="318"/>
                    <a:pt x="359" y="303"/>
                  </a:cubicBezTo>
                  <a:cubicBezTo>
                    <a:pt x="360" y="281"/>
                    <a:pt x="335" y="264"/>
                    <a:pt x="32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347" y="3900319"/>
            <a:ext cx="1695827" cy="847268"/>
          </a:xfrm>
          <a:custGeom>
            <a:avLst/>
            <a:gdLst>
              <a:gd name="T0" fmla="*/ 26 w 527"/>
              <a:gd name="T1" fmla="*/ 18 h 263"/>
              <a:gd name="T2" fmla="*/ 1 w 527"/>
              <a:gd name="T3" fmla="*/ 157 h 263"/>
              <a:gd name="T4" fmla="*/ 17 w 527"/>
              <a:gd name="T5" fmla="*/ 180 h 263"/>
              <a:gd name="T6" fmla="*/ 478 w 527"/>
              <a:gd name="T7" fmla="*/ 261 h 263"/>
              <a:gd name="T8" fmla="*/ 500 w 527"/>
              <a:gd name="T9" fmla="*/ 245 h 263"/>
              <a:gd name="T10" fmla="*/ 525 w 527"/>
              <a:gd name="T11" fmla="*/ 106 h 263"/>
              <a:gd name="T12" fmla="*/ 509 w 527"/>
              <a:gd name="T13" fmla="*/ 84 h 263"/>
              <a:gd name="T14" fmla="*/ 49 w 527"/>
              <a:gd name="T15" fmla="*/ 2 h 263"/>
              <a:gd name="T16" fmla="*/ 26 w 527"/>
              <a:gd name="T17" fmla="*/ 18 h 263"/>
              <a:gd name="T18" fmla="*/ 97 w 527"/>
              <a:gd name="T19" fmla="*/ 102 h 263"/>
              <a:gd name="T20" fmla="*/ 63 w 527"/>
              <a:gd name="T21" fmla="*/ 126 h 263"/>
              <a:gd name="T22" fmla="*/ 39 w 527"/>
              <a:gd name="T23" fmla="*/ 92 h 263"/>
              <a:gd name="T24" fmla="*/ 73 w 527"/>
              <a:gd name="T25" fmla="*/ 68 h 263"/>
              <a:gd name="T26" fmla="*/ 97 w 527"/>
              <a:gd name="T27" fmla="*/ 10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7" h="263">
                <a:moveTo>
                  <a:pt x="26" y="18"/>
                </a:moveTo>
                <a:cubicBezTo>
                  <a:pt x="1" y="157"/>
                  <a:pt x="1" y="157"/>
                  <a:pt x="1" y="157"/>
                </a:cubicBezTo>
                <a:cubicBezTo>
                  <a:pt x="0" y="168"/>
                  <a:pt x="7" y="178"/>
                  <a:pt x="17" y="180"/>
                </a:cubicBezTo>
                <a:cubicBezTo>
                  <a:pt x="478" y="261"/>
                  <a:pt x="478" y="261"/>
                  <a:pt x="478" y="261"/>
                </a:cubicBezTo>
                <a:cubicBezTo>
                  <a:pt x="488" y="263"/>
                  <a:pt x="498" y="256"/>
                  <a:pt x="500" y="245"/>
                </a:cubicBezTo>
                <a:cubicBezTo>
                  <a:pt x="525" y="106"/>
                  <a:pt x="525" y="106"/>
                  <a:pt x="525" y="106"/>
                </a:cubicBezTo>
                <a:cubicBezTo>
                  <a:pt x="527" y="96"/>
                  <a:pt x="520" y="86"/>
                  <a:pt x="509" y="84"/>
                </a:cubicBezTo>
                <a:cubicBezTo>
                  <a:pt x="49" y="2"/>
                  <a:pt x="49" y="2"/>
                  <a:pt x="49" y="2"/>
                </a:cubicBezTo>
                <a:cubicBezTo>
                  <a:pt x="38" y="0"/>
                  <a:pt x="28" y="7"/>
                  <a:pt x="26" y="18"/>
                </a:cubicBezTo>
                <a:close/>
                <a:moveTo>
                  <a:pt x="97" y="102"/>
                </a:moveTo>
                <a:cubicBezTo>
                  <a:pt x="94" y="119"/>
                  <a:pt x="79" y="129"/>
                  <a:pt x="63" y="126"/>
                </a:cubicBezTo>
                <a:cubicBezTo>
                  <a:pt x="47" y="124"/>
                  <a:pt x="36" y="108"/>
                  <a:pt x="39" y="92"/>
                </a:cubicBezTo>
                <a:cubicBezTo>
                  <a:pt x="41" y="76"/>
                  <a:pt x="57" y="65"/>
                  <a:pt x="73" y="68"/>
                </a:cubicBezTo>
                <a:cubicBezTo>
                  <a:pt x="89" y="71"/>
                  <a:pt x="100" y="86"/>
                  <a:pt x="97" y="102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8394" y="3336763"/>
            <a:ext cx="1641663" cy="617719"/>
          </a:xfrm>
          <a:custGeom>
            <a:avLst/>
            <a:gdLst>
              <a:gd name="T0" fmla="*/ 4 w 510"/>
              <a:gd name="T1" fmla="*/ 19 h 192"/>
              <a:gd name="T2" fmla="*/ 0 w 510"/>
              <a:gd name="T3" fmla="*/ 160 h 192"/>
              <a:gd name="T4" fmla="*/ 19 w 510"/>
              <a:gd name="T5" fmla="*/ 180 h 192"/>
              <a:gd name="T6" fmla="*/ 487 w 510"/>
              <a:gd name="T7" fmla="*/ 192 h 192"/>
              <a:gd name="T8" fmla="*/ 507 w 510"/>
              <a:gd name="T9" fmla="*/ 173 h 192"/>
              <a:gd name="T10" fmla="*/ 510 w 510"/>
              <a:gd name="T11" fmla="*/ 32 h 192"/>
              <a:gd name="T12" fmla="*/ 491 w 510"/>
              <a:gd name="T13" fmla="*/ 12 h 192"/>
              <a:gd name="T14" fmla="*/ 24 w 510"/>
              <a:gd name="T15" fmla="*/ 0 h 192"/>
              <a:gd name="T16" fmla="*/ 4 w 510"/>
              <a:gd name="T17" fmla="*/ 19 h 192"/>
              <a:gd name="T18" fmla="*/ 87 w 510"/>
              <a:gd name="T19" fmla="*/ 92 h 192"/>
              <a:gd name="T20" fmla="*/ 56 w 510"/>
              <a:gd name="T21" fmla="*/ 121 h 192"/>
              <a:gd name="T22" fmla="*/ 27 w 510"/>
              <a:gd name="T23" fmla="*/ 90 h 192"/>
              <a:gd name="T24" fmla="*/ 58 w 510"/>
              <a:gd name="T25" fmla="*/ 61 h 192"/>
              <a:gd name="T26" fmla="*/ 87 w 510"/>
              <a:gd name="T27" fmla="*/ 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0" h="192">
                <a:moveTo>
                  <a:pt x="4" y="19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71"/>
                  <a:pt x="8" y="180"/>
                  <a:pt x="19" y="180"/>
                </a:cubicBezTo>
                <a:cubicBezTo>
                  <a:pt x="487" y="192"/>
                  <a:pt x="487" y="192"/>
                  <a:pt x="487" y="192"/>
                </a:cubicBezTo>
                <a:cubicBezTo>
                  <a:pt x="497" y="192"/>
                  <a:pt x="506" y="184"/>
                  <a:pt x="507" y="173"/>
                </a:cubicBezTo>
                <a:cubicBezTo>
                  <a:pt x="510" y="32"/>
                  <a:pt x="510" y="32"/>
                  <a:pt x="510" y="32"/>
                </a:cubicBezTo>
                <a:cubicBezTo>
                  <a:pt x="510" y="21"/>
                  <a:pt x="502" y="12"/>
                  <a:pt x="491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4" y="8"/>
                  <a:pt x="4" y="19"/>
                </a:cubicBezTo>
                <a:close/>
                <a:moveTo>
                  <a:pt x="87" y="92"/>
                </a:moveTo>
                <a:cubicBezTo>
                  <a:pt x="86" y="108"/>
                  <a:pt x="73" y="121"/>
                  <a:pt x="56" y="121"/>
                </a:cubicBezTo>
                <a:cubicBezTo>
                  <a:pt x="40" y="120"/>
                  <a:pt x="27" y="107"/>
                  <a:pt x="27" y="90"/>
                </a:cubicBezTo>
                <a:cubicBezTo>
                  <a:pt x="28" y="74"/>
                  <a:pt x="41" y="61"/>
                  <a:pt x="58" y="61"/>
                </a:cubicBezTo>
                <a:cubicBezTo>
                  <a:pt x="74" y="62"/>
                  <a:pt x="87" y="75"/>
                  <a:pt x="87" y="92"/>
                </a:cubicBezTo>
                <a:close/>
              </a:path>
            </a:pathLst>
          </a:custGeom>
          <a:solidFill>
            <a:srgbClr val="E7D4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174311" y="3468302"/>
            <a:ext cx="1566866" cy="232128"/>
          </a:xfrm>
          <a:custGeom>
            <a:avLst/>
            <a:gdLst>
              <a:gd name="T0" fmla="*/ 478 w 487"/>
              <a:gd name="T1" fmla="*/ 31 h 72"/>
              <a:gd name="T2" fmla="*/ 411 w 487"/>
              <a:gd name="T3" fmla="*/ 15 h 72"/>
              <a:gd name="T4" fmla="*/ 217 w 487"/>
              <a:gd name="T5" fmla="*/ 6 h 72"/>
              <a:gd name="T6" fmla="*/ 35 w 487"/>
              <a:gd name="T7" fmla="*/ 4 h 72"/>
              <a:gd name="T8" fmla="*/ 4 w 487"/>
              <a:gd name="T9" fmla="*/ 25 h 72"/>
              <a:gd name="T10" fmla="*/ 34 w 487"/>
              <a:gd name="T11" fmla="*/ 52 h 72"/>
              <a:gd name="T12" fmla="*/ 273 w 487"/>
              <a:gd name="T13" fmla="*/ 65 h 72"/>
              <a:gd name="T14" fmla="*/ 422 w 487"/>
              <a:gd name="T15" fmla="*/ 71 h 72"/>
              <a:gd name="T16" fmla="*/ 423 w 487"/>
              <a:gd name="T17" fmla="*/ 51 h 72"/>
              <a:gd name="T18" fmla="*/ 164 w 487"/>
              <a:gd name="T19" fmla="*/ 40 h 72"/>
              <a:gd name="T20" fmla="*/ 76 w 487"/>
              <a:gd name="T21" fmla="*/ 37 h 72"/>
              <a:gd name="T22" fmla="*/ 74 w 487"/>
              <a:gd name="T23" fmla="*/ 56 h 72"/>
              <a:gd name="T24" fmla="*/ 38 w 487"/>
              <a:gd name="T25" fmla="*/ 44 h 72"/>
              <a:gd name="T26" fmla="*/ 26 w 487"/>
              <a:gd name="T27" fmla="*/ 41 h 72"/>
              <a:gd name="T28" fmla="*/ 26 w 487"/>
              <a:gd name="T29" fmla="*/ 32 h 72"/>
              <a:gd name="T30" fmla="*/ 25 w 487"/>
              <a:gd name="T31" fmla="*/ 31 h 72"/>
              <a:gd name="T32" fmla="*/ 19 w 487"/>
              <a:gd name="T33" fmla="*/ 29 h 72"/>
              <a:gd name="T34" fmla="*/ 20 w 487"/>
              <a:gd name="T35" fmla="*/ 27 h 72"/>
              <a:gd name="T36" fmla="*/ 20 w 487"/>
              <a:gd name="T37" fmla="*/ 27 h 72"/>
              <a:gd name="T38" fmla="*/ 26 w 487"/>
              <a:gd name="T39" fmla="*/ 25 h 72"/>
              <a:gd name="T40" fmla="*/ 26 w 487"/>
              <a:gd name="T41" fmla="*/ 25 h 72"/>
              <a:gd name="T42" fmla="*/ 27 w 487"/>
              <a:gd name="T43" fmla="*/ 25 h 72"/>
              <a:gd name="T44" fmla="*/ 29 w 487"/>
              <a:gd name="T45" fmla="*/ 25 h 72"/>
              <a:gd name="T46" fmla="*/ 30 w 487"/>
              <a:gd name="T47" fmla="*/ 25 h 72"/>
              <a:gd name="T48" fmla="*/ 32 w 487"/>
              <a:gd name="T49" fmla="*/ 25 h 72"/>
              <a:gd name="T50" fmla="*/ 32 w 487"/>
              <a:gd name="T51" fmla="*/ 25 h 72"/>
              <a:gd name="T52" fmla="*/ 35 w 487"/>
              <a:gd name="T53" fmla="*/ 24 h 72"/>
              <a:gd name="T54" fmla="*/ 38 w 487"/>
              <a:gd name="T55" fmla="*/ 24 h 72"/>
              <a:gd name="T56" fmla="*/ 62 w 487"/>
              <a:gd name="T57" fmla="*/ 23 h 72"/>
              <a:gd name="T58" fmla="*/ 114 w 487"/>
              <a:gd name="T59" fmla="*/ 23 h 72"/>
              <a:gd name="T60" fmla="*/ 337 w 487"/>
              <a:gd name="T61" fmla="*/ 31 h 72"/>
              <a:gd name="T62" fmla="*/ 421 w 487"/>
              <a:gd name="T63" fmla="*/ 36 h 72"/>
              <a:gd name="T64" fmla="*/ 462 w 487"/>
              <a:gd name="T65" fmla="*/ 41 h 72"/>
              <a:gd name="T66" fmla="*/ 463 w 487"/>
              <a:gd name="T67" fmla="*/ 52 h 72"/>
              <a:gd name="T68" fmla="*/ 448 w 487"/>
              <a:gd name="T69" fmla="*/ 52 h 72"/>
              <a:gd name="T70" fmla="*/ 458 w 487"/>
              <a:gd name="T71" fmla="*/ 72 h 72"/>
              <a:gd name="T72" fmla="*/ 466 w 487"/>
              <a:gd name="T73" fmla="*/ 72 h 72"/>
              <a:gd name="T74" fmla="*/ 467 w 487"/>
              <a:gd name="T75" fmla="*/ 72 h 72"/>
              <a:gd name="T76" fmla="*/ 468 w 487"/>
              <a:gd name="T77" fmla="*/ 72 h 72"/>
              <a:gd name="T78" fmla="*/ 472 w 487"/>
              <a:gd name="T79" fmla="*/ 69 h 72"/>
              <a:gd name="T80" fmla="*/ 478 w 487"/>
              <a:gd name="T81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7" h="72">
                <a:moveTo>
                  <a:pt x="478" y="31"/>
                </a:moveTo>
                <a:cubicBezTo>
                  <a:pt x="464" y="13"/>
                  <a:pt x="432" y="16"/>
                  <a:pt x="411" y="15"/>
                </a:cubicBezTo>
                <a:cubicBezTo>
                  <a:pt x="346" y="11"/>
                  <a:pt x="282" y="8"/>
                  <a:pt x="217" y="6"/>
                </a:cubicBezTo>
                <a:cubicBezTo>
                  <a:pt x="156" y="4"/>
                  <a:pt x="95" y="0"/>
                  <a:pt x="35" y="4"/>
                </a:cubicBezTo>
                <a:cubicBezTo>
                  <a:pt x="18" y="5"/>
                  <a:pt x="9" y="7"/>
                  <a:pt x="4" y="25"/>
                </a:cubicBezTo>
                <a:cubicBezTo>
                  <a:pt x="0" y="43"/>
                  <a:pt x="19" y="51"/>
                  <a:pt x="34" y="52"/>
                </a:cubicBezTo>
                <a:cubicBezTo>
                  <a:pt x="113" y="61"/>
                  <a:pt x="193" y="62"/>
                  <a:pt x="273" y="65"/>
                </a:cubicBezTo>
                <a:cubicBezTo>
                  <a:pt x="323" y="67"/>
                  <a:pt x="373" y="69"/>
                  <a:pt x="422" y="71"/>
                </a:cubicBezTo>
                <a:cubicBezTo>
                  <a:pt x="423" y="51"/>
                  <a:pt x="423" y="51"/>
                  <a:pt x="423" y="51"/>
                </a:cubicBezTo>
                <a:cubicBezTo>
                  <a:pt x="337" y="48"/>
                  <a:pt x="251" y="44"/>
                  <a:pt x="164" y="40"/>
                </a:cubicBezTo>
                <a:cubicBezTo>
                  <a:pt x="135" y="39"/>
                  <a:pt x="105" y="38"/>
                  <a:pt x="76" y="37"/>
                </a:cubicBezTo>
                <a:cubicBezTo>
                  <a:pt x="75" y="43"/>
                  <a:pt x="75" y="49"/>
                  <a:pt x="74" y="56"/>
                </a:cubicBezTo>
                <a:cubicBezTo>
                  <a:pt x="62" y="51"/>
                  <a:pt x="50" y="47"/>
                  <a:pt x="38" y="44"/>
                </a:cubicBezTo>
                <a:cubicBezTo>
                  <a:pt x="33" y="42"/>
                  <a:pt x="29" y="41"/>
                  <a:pt x="26" y="41"/>
                </a:cubicBezTo>
                <a:cubicBezTo>
                  <a:pt x="26" y="38"/>
                  <a:pt x="26" y="35"/>
                  <a:pt x="26" y="32"/>
                </a:cubicBezTo>
                <a:cubicBezTo>
                  <a:pt x="26" y="32"/>
                  <a:pt x="26" y="31"/>
                  <a:pt x="25" y="31"/>
                </a:cubicBezTo>
                <a:cubicBezTo>
                  <a:pt x="20" y="30"/>
                  <a:pt x="20" y="26"/>
                  <a:pt x="19" y="29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2" y="26"/>
                  <a:pt x="24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7" y="25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8" y="24"/>
                </a:cubicBezTo>
                <a:cubicBezTo>
                  <a:pt x="46" y="24"/>
                  <a:pt x="54" y="23"/>
                  <a:pt x="62" y="23"/>
                </a:cubicBezTo>
                <a:cubicBezTo>
                  <a:pt x="80" y="23"/>
                  <a:pt x="97" y="23"/>
                  <a:pt x="114" y="23"/>
                </a:cubicBezTo>
                <a:cubicBezTo>
                  <a:pt x="188" y="24"/>
                  <a:pt x="262" y="27"/>
                  <a:pt x="337" y="31"/>
                </a:cubicBezTo>
                <a:cubicBezTo>
                  <a:pt x="365" y="32"/>
                  <a:pt x="393" y="34"/>
                  <a:pt x="421" y="36"/>
                </a:cubicBezTo>
                <a:cubicBezTo>
                  <a:pt x="435" y="36"/>
                  <a:pt x="449" y="37"/>
                  <a:pt x="462" y="41"/>
                </a:cubicBezTo>
                <a:cubicBezTo>
                  <a:pt x="470" y="44"/>
                  <a:pt x="468" y="47"/>
                  <a:pt x="463" y="52"/>
                </a:cubicBezTo>
                <a:cubicBezTo>
                  <a:pt x="454" y="52"/>
                  <a:pt x="444" y="51"/>
                  <a:pt x="448" y="52"/>
                </a:cubicBezTo>
                <a:cubicBezTo>
                  <a:pt x="449" y="60"/>
                  <a:pt x="452" y="67"/>
                  <a:pt x="458" y="72"/>
                </a:cubicBezTo>
                <a:cubicBezTo>
                  <a:pt x="460" y="72"/>
                  <a:pt x="463" y="72"/>
                  <a:pt x="466" y="72"/>
                </a:cubicBezTo>
                <a:cubicBezTo>
                  <a:pt x="466" y="72"/>
                  <a:pt x="467" y="72"/>
                  <a:pt x="467" y="72"/>
                </a:cubicBezTo>
                <a:cubicBezTo>
                  <a:pt x="467" y="72"/>
                  <a:pt x="467" y="72"/>
                  <a:pt x="468" y="72"/>
                </a:cubicBezTo>
                <a:cubicBezTo>
                  <a:pt x="470" y="72"/>
                  <a:pt x="472" y="71"/>
                  <a:pt x="472" y="69"/>
                </a:cubicBezTo>
                <a:cubicBezTo>
                  <a:pt x="482" y="59"/>
                  <a:pt x="487" y="43"/>
                  <a:pt x="478" y="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8867" y="2231574"/>
            <a:ext cx="1712592" cy="1040709"/>
          </a:xfrm>
          <a:custGeom>
            <a:avLst/>
            <a:gdLst>
              <a:gd name="T0" fmla="*/ 3 w 532"/>
              <a:gd name="T1" fmla="*/ 173 h 323"/>
              <a:gd name="T2" fmla="*/ 47 w 532"/>
              <a:gd name="T3" fmla="*/ 307 h 323"/>
              <a:gd name="T4" fmla="*/ 72 w 532"/>
              <a:gd name="T5" fmla="*/ 320 h 323"/>
              <a:gd name="T6" fmla="*/ 516 w 532"/>
              <a:gd name="T7" fmla="*/ 175 h 323"/>
              <a:gd name="T8" fmla="*/ 529 w 532"/>
              <a:gd name="T9" fmla="*/ 150 h 323"/>
              <a:gd name="T10" fmla="*/ 485 w 532"/>
              <a:gd name="T11" fmla="*/ 16 h 323"/>
              <a:gd name="T12" fmla="*/ 460 w 532"/>
              <a:gd name="T13" fmla="*/ 3 h 323"/>
              <a:gd name="T14" fmla="*/ 16 w 532"/>
              <a:gd name="T15" fmla="*/ 149 h 323"/>
              <a:gd name="T16" fmla="*/ 3 w 532"/>
              <a:gd name="T17" fmla="*/ 173 h 323"/>
              <a:gd name="T18" fmla="*/ 106 w 532"/>
              <a:gd name="T19" fmla="*/ 214 h 323"/>
              <a:gd name="T20" fmla="*/ 87 w 532"/>
              <a:gd name="T21" fmla="*/ 252 h 323"/>
              <a:gd name="T22" fmla="*/ 49 w 532"/>
              <a:gd name="T23" fmla="*/ 233 h 323"/>
              <a:gd name="T24" fmla="*/ 68 w 532"/>
              <a:gd name="T25" fmla="*/ 195 h 323"/>
              <a:gd name="T26" fmla="*/ 106 w 532"/>
              <a:gd name="T27" fmla="*/ 21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2" h="323">
                <a:moveTo>
                  <a:pt x="3" y="173"/>
                </a:moveTo>
                <a:cubicBezTo>
                  <a:pt x="47" y="307"/>
                  <a:pt x="47" y="307"/>
                  <a:pt x="47" y="307"/>
                </a:cubicBezTo>
                <a:cubicBezTo>
                  <a:pt x="50" y="318"/>
                  <a:pt x="61" y="323"/>
                  <a:pt x="72" y="320"/>
                </a:cubicBezTo>
                <a:cubicBezTo>
                  <a:pt x="516" y="175"/>
                  <a:pt x="516" y="175"/>
                  <a:pt x="516" y="175"/>
                </a:cubicBezTo>
                <a:cubicBezTo>
                  <a:pt x="526" y="171"/>
                  <a:pt x="532" y="160"/>
                  <a:pt x="529" y="150"/>
                </a:cubicBezTo>
                <a:cubicBezTo>
                  <a:pt x="485" y="16"/>
                  <a:pt x="485" y="16"/>
                  <a:pt x="485" y="16"/>
                </a:cubicBezTo>
                <a:cubicBezTo>
                  <a:pt x="481" y="6"/>
                  <a:pt x="470" y="0"/>
                  <a:pt x="460" y="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5" y="152"/>
                  <a:pt x="0" y="163"/>
                  <a:pt x="3" y="173"/>
                </a:cubicBezTo>
                <a:close/>
                <a:moveTo>
                  <a:pt x="106" y="214"/>
                </a:moveTo>
                <a:cubicBezTo>
                  <a:pt x="111" y="230"/>
                  <a:pt x="102" y="246"/>
                  <a:pt x="87" y="252"/>
                </a:cubicBezTo>
                <a:cubicBezTo>
                  <a:pt x="71" y="257"/>
                  <a:pt x="54" y="248"/>
                  <a:pt x="49" y="233"/>
                </a:cubicBezTo>
                <a:cubicBezTo>
                  <a:pt x="44" y="217"/>
                  <a:pt x="53" y="200"/>
                  <a:pt x="68" y="195"/>
                </a:cubicBezTo>
                <a:cubicBezTo>
                  <a:pt x="84" y="190"/>
                  <a:pt x="101" y="198"/>
                  <a:pt x="106" y="214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5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4163994" y="3586946"/>
            <a:ext cx="1400508" cy="700254"/>
            <a:chOff x="6673850" y="3522663"/>
            <a:chExt cx="1724025" cy="862012"/>
          </a:xfrm>
          <a:solidFill>
            <a:schemeClr val="bg1">
              <a:lumMod val="65000"/>
            </a:schemeClr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1025" y="3733800"/>
              <a:ext cx="1236662" cy="587375"/>
            </a:xfrm>
            <a:custGeom>
              <a:avLst/>
              <a:gdLst>
                <a:gd name="T0" fmla="*/ 79 w 312"/>
                <a:gd name="T1" fmla="*/ 31 h 148"/>
                <a:gd name="T2" fmla="*/ 6 w 312"/>
                <a:gd name="T3" fmla="*/ 0 h 148"/>
                <a:gd name="T4" fmla="*/ 0 w 312"/>
                <a:gd name="T5" fmla="*/ 18 h 148"/>
                <a:gd name="T6" fmla="*/ 168 w 312"/>
                <a:gd name="T7" fmla="*/ 90 h 148"/>
                <a:gd name="T8" fmla="*/ 306 w 312"/>
                <a:gd name="T9" fmla="*/ 148 h 148"/>
                <a:gd name="T10" fmla="*/ 309 w 312"/>
                <a:gd name="T11" fmla="*/ 129 h 148"/>
                <a:gd name="T12" fmla="*/ 79 w 312"/>
                <a:gd name="T13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48">
                  <a:moveTo>
                    <a:pt x="79" y="31"/>
                  </a:moveTo>
                  <a:cubicBezTo>
                    <a:pt x="55" y="20"/>
                    <a:pt x="30" y="10"/>
                    <a:pt x="6" y="0"/>
                  </a:cubicBezTo>
                  <a:cubicBezTo>
                    <a:pt x="4" y="6"/>
                    <a:pt x="2" y="12"/>
                    <a:pt x="0" y="18"/>
                  </a:cubicBezTo>
                  <a:cubicBezTo>
                    <a:pt x="55" y="44"/>
                    <a:pt x="112" y="67"/>
                    <a:pt x="168" y="90"/>
                  </a:cubicBezTo>
                  <a:cubicBezTo>
                    <a:pt x="214" y="110"/>
                    <a:pt x="260" y="129"/>
                    <a:pt x="306" y="148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12" y="130"/>
                    <a:pt x="158" y="65"/>
                    <a:pt x="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3850" y="3522663"/>
              <a:ext cx="1724025" cy="862012"/>
            </a:xfrm>
            <a:custGeom>
              <a:avLst/>
              <a:gdLst>
                <a:gd name="T0" fmla="*/ 431 w 435"/>
                <a:gd name="T1" fmla="*/ 182 h 217"/>
                <a:gd name="T2" fmla="*/ 377 w 435"/>
                <a:gd name="T3" fmla="*/ 145 h 217"/>
                <a:gd name="T4" fmla="*/ 205 w 435"/>
                <a:gd name="T5" fmla="*/ 70 h 217"/>
                <a:gd name="T6" fmla="*/ 41 w 435"/>
                <a:gd name="T7" fmla="*/ 7 h 217"/>
                <a:gd name="T8" fmla="*/ 5 w 435"/>
                <a:gd name="T9" fmla="*/ 15 h 217"/>
                <a:gd name="T10" fmla="*/ 5 w 435"/>
                <a:gd name="T11" fmla="*/ 36 h 217"/>
                <a:gd name="T12" fmla="*/ 19 w 435"/>
                <a:gd name="T13" fmla="*/ 25 h 217"/>
                <a:gd name="T14" fmla="*/ 17 w 435"/>
                <a:gd name="T15" fmla="*/ 24 h 217"/>
                <a:gd name="T16" fmla="*/ 19 w 435"/>
                <a:gd name="T17" fmla="*/ 22 h 217"/>
                <a:gd name="T18" fmla="*/ 19 w 435"/>
                <a:gd name="T19" fmla="*/ 22 h 217"/>
                <a:gd name="T20" fmla="*/ 21 w 435"/>
                <a:gd name="T21" fmla="*/ 22 h 217"/>
                <a:gd name="T22" fmla="*/ 21 w 435"/>
                <a:gd name="T23" fmla="*/ 22 h 217"/>
                <a:gd name="T24" fmla="*/ 21 w 435"/>
                <a:gd name="T25" fmla="*/ 22 h 217"/>
                <a:gd name="T26" fmla="*/ 24 w 435"/>
                <a:gd name="T27" fmla="*/ 22 h 217"/>
                <a:gd name="T28" fmla="*/ 25 w 435"/>
                <a:gd name="T29" fmla="*/ 23 h 217"/>
                <a:gd name="T30" fmla="*/ 28 w 435"/>
                <a:gd name="T31" fmla="*/ 24 h 217"/>
                <a:gd name="T32" fmla="*/ 29 w 435"/>
                <a:gd name="T33" fmla="*/ 24 h 217"/>
                <a:gd name="T34" fmla="*/ 32 w 435"/>
                <a:gd name="T35" fmla="*/ 25 h 217"/>
                <a:gd name="T36" fmla="*/ 36 w 435"/>
                <a:gd name="T37" fmla="*/ 26 h 217"/>
                <a:gd name="T38" fmla="*/ 51 w 435"/>
                <a:gd name="T39" fmla="*/ 31 h 217"/>
                <a:gd name="T40" fmla="*/ 54 w 435"/>
                <a:gd name="T41" fmla="*/ 32 h 217"/>
                <a:gd name="T42" fmla="*/ 67 w 435"/>
                <a:gd name="T43" fmla="*/ 37 h 217"/>
                <a:gd name="T44" fmla="*/ 74 w 435"/>
                <a:gd name="T45" fmla="*/ 39 h 217"/>
                <a:gd name="T46" fmla="*/ 74 w 435"/>
                <a:gd name="T47" fmla="*/ 39 h 217"/>
                <a:gd name="T48" fmla="*/ 105 w 435"/>
                <a:gd name="T49" fmla="*/ 51 h 217"/>
                <a:gd name="T50" fmla="*/ 303 w 435"/>
                <a:gd name="T51" fmla="*/ 134 h 217"/>
                <a:gd name="T52" fmla="*/ 378 w 435"/>
                <a:gd name="T53" fmla="*/ 167 h 217"/>
                <a:gd name="T54" fmla="*/ 413 w 435"/>
                <a:gd name="T55" fmla="*/ 186 h 217"/>
                <a:gd name="T56" fmla="*/ 410 w 435"/>
                <a:gd name="T57" fmla="*/ 196 h 217"/>
                <a:gd name="T58" fmla="*/ 398 w 435"/>
                <a:gd name="T59" fmla="*/ 192 h 217"/>
                <a:gd name="T60" fmla="*/ 408 w 435"/>
                <a:gd name="T61" fmla="*/ 217 h 217"/>
                <a:gd name="T62" fmla="*/ 412 w 435"/>
                <a:gd name="T63" fmla="*/ 215 h 217"/>
                <a:gd name="T64" fmla="*/ 431 w 435"/>
                <a:gd name="T65" fmla="*/ 18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217">
                  <a:moveTo>
                    <a:pt x="431" y="182"/>
                  </a:moveTo>
                  <a:cubicBezTo>
                    <a:pt x="425" y="161"/>
                    <a:pt x="395" y="153"/>
                    <a:pt x="377" y="145"/>
                  </a:cubicBezTo>
                  <a:cubicBezTo>
                    <a:pt x="320" y="119"/>
                    <a:pt x="262" y="94"/>
                    <a:pt x="205" y="70"/>
                  </a:cubicBezTo>
                  <a:cubicBezTo>
                    <a:pt x="151" y="48"/>
                    <a:pt x="97" y="23"/>
                    <a:pt x="41" y="7"/>
                  </a:cubicBezTo>
                  <a:cubicBezTo>
                    <a:pt x="25" y="2"/>
                    <a:pt x="16" y="0"/>
                    <a:pt x="5" y="15"/>
                  </a:cubicBezTo>
                  <a:cubicBezTo>
                    <a:pt x="0" y="23"/>
                    <a:pt x="1" y="30"/>
                    <a:pt x="5" y="36"/>
                  </a:cubicBezTo>
                  <a:cubicBezTo>
                    <a:pt x="10" y="33"/>
                    <a:pt x="15" y="29"/>
                    <a:pt x="19" y="25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7" y="23"/>
                    <a:pt x="28" y="24"/>
                  </a:cubicBezTo>
                  <a:cubicBezTo>
                    <a:pt x="28" y="24"/>
                    <a:pt x="28" y="24"/>
                    <a:pt x="29" y="24"/>
                  </a:cubicBezTo>
                  <a:cubicBezTo>
                    <a:pt x="30" y="24"/>
                    <a:pt x="31" y="24"/>
                    <a:pt x="32" y="25"/>
                  </a:cubicBezTo>
                  <a:cubicBezTo>
                    <a:pt x="33" y="25"/>
                    <a:pt x="34" y="26"/>
                    <a:pt x="36" y="26"/>
                  </a:cubicBezTo>
                  <a:cubicBezTo>
                    <a:pt x="41" y="27"/>
                    <a:pt x="46" y="29"/>
                    <a:pt x="51" y="31"/>
                  </a:cubicBezTo>
                  <a:cubicBezTo>
                    <a:pt x="52" y="31"/>
                    <a:pt x="53" y="32"/>
                    <a:pt x="54" y="32"/>
                  </a:cubicBezTo>
                  <a:cubicBezTo>
                    <a:pt x="59" y="33"/>
                    <a:pt x="63" y="35"/>
                    <a:pt x="67" y="37"/>
                  </a:cubicBezTo>
                  <a:cubicBezTo>
                    <a:pt x="70" y="37"/>
                    <a:pt x="7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84" y="43"/>
                    <a:pt x="95" y="47"/>
                    <a:pt x="105" y="51"/>
                  </a:cubicBezTo>
                  <a:cubicBezTo>
                    <a:pt x="172" y="77"/>
                    <a:pt x="238" y="105"/>
                    <a:pt x="303" y="134"/>
                  </a:cubicBezTo>
                  <a:cubicBezTo>
                    <a:pt x="328" y="145"/>
                    <a:pt x="353" y="156"/>
                    <a:pt x="378" y="167"/>
                  </a:cubicBezTo>
                  <a:cubicBezTo>
                    <a:pt x="390" y="172"/>
                    <a:pt x="402" y="177"/>
                    <a:pt x="413" y="186"/>
                  </a:cubicBezTo>
                  <a:cubicBezTo>
                    <a:pt x="419" y="191"/>
                    <a:pt x="416" y="194"/>
                    <a:pt x="410" y="196"/>
                  </a:cubicBezTo>
                  <a:cubicBezTo>
                    <a:pt x="407" y="195"/>
                    <a:pt x="402" y="193"/>
                    <a:pt x="398" y="192"/>
                  </a:cubicBezTo>
                  <a:cubicBezTo>
                    <a:pt x="397" y="201"/>
                    <a:pt x="401" y="211"/>
                    <a:pt x="408" y="217"/>
                  </a:cubicBezTo>
                  <a:cubicBezTo>
                    <a:pt x="410" y="216"/>
                    <a:pt x="411" y="216"/>
                    <a:pt x="412" y="215"/>
                  </a:cubicBezTo>
                  <a:cubicBezTo>
                    <a:pt x="424" y="209"/>
                    <a:pt x="435" y="196"/>
                    <a:pt x="431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5474230" y="4287199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9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4122727" y="2846714"/>
            <a:ext cx="1399218" cy="656407"/>
            <a:chOff x="6623050" y="2611438"/>
            <a:chExt cx="1722437" cy="808037"/>
          </a:xfrm>
          <a:solidFill>
            <a:srgbClr val="FDB817">
              <a:lumMod val="75000"/>
            </a:srgbClr>
          </a:solidFill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1663" y="2801938"/>
              <a:ext cx="1196975" cy="534987"/>
            </a:xfrm>
            <a:custGeom>
              <a:avLst/>
              <a:gdLst>
                <a:gd name="T0" fmla="*/ 301 w 302"/>
                <a:gd name="T1" fmla="*/ 20 h 135"/>
                <a:gd name="T2" fmla="*/ 295 w 302"/>
                <a:gd name="T3" fmla="*/ 2 h 135"/>
                <a:gd name="T4" fmla="*/ 66 w 302"/>
                <a:gd name="T5" fmla="*/ 90 h 135"/>
                <a:gd name="T6" fmla="*/ 0 w 302"/>
                <a:gd name="T7" fmla="*/ 116 h 135"/>
                <a:gd name="T8" fmla="*/ 5 w 302"/>
                <a:gd name="T9" fmla="*/ 135 h 135"/>
                <a:gd name="T10" fmla="*/ 171 w 302"/>
                <a:gd name="T11" fmla="*/ 71 h 135"/>
                <a:gd name="T12" fmla="*/ 301 w 302"/>
                <a:gd name="T13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35">
                  <a:moveTo>
                    <a:pt x="301" y="20"/>
                  </a:moveTo>
                  <a:cubicBezTo>
                    <a:pt x="295" y="2"/>
                    <a:pt x="295" y="2"/>
                    <a:pt x="295" y="2"/>
                  </a:cubicBezTo>
                  <a:cubicBezTo>
                    <a:pt x="298" y="0"/>
                    <a:pt x="146" y="60"/>
                    <a:pt x="66" y="90"/>
                  </a:cubicBezTo>
                  <a:cubicBezTo>
                    <a:pt x="45" y="99"/>
                    <a:pt x="23" y="108"/>
                    <a:pt x="0" y="116"/>
                  </a:cubicBezTo>
                  <a:cubicBezTo>
                    <a:pt x="2" y="122"/>
                    <a:pt x="4" y="129"/>
                    <a:pt x="5" y="135"/>
                  </a:cubicBezTo>
                  <a:cubicBezTo>
                    <a:pt x="61" y="115"/>
                    <a:pt x="116" y="92"/>
                    <a:pt x="171" y="71"/>
                  </a:cubicBezTo>
                  <a:cubicBezTo>
                    <a:pt x="216" y="54"/>
                    <a:pt x="302" y="19"/>
                    <a:pt x="301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3050" y="2611438"/>
              <a:ext cx="1722437" cy="808037"/>
            </a:xfrm>
            <a:custGeom>
              <a:avLst/>
              <a:gdLst>
                <a:gd name="T0" fmla="*/ 421 w 435"/>
                <a:gd name="T1" fmla="*/ 11 h 204"/>
                <a:gd name="T2" fmla="*/ 357 w 435"/>
                <a:gd name="T3" fmla="*/ 22 h 204"/>
                <a:gd name="T4" fmla="*/ 183 w 435"/>
                <a:gd name="T5" fmla="*/ 88 h 204"/>
                <a:gd name="T6" fmla="*/ 22 w 435"/>
                <a:gd name="T7" fmla="*/ 156 h 204"/>
                <a:gd name="T8" fmla="*/ 3 w 435"/>
                <a:gd name="T9" fmla="*/ 186 h 204"/>
                <a:gd name="T10" fmla="*/ 39 w 435"/>
                <a:gd name="T11" fmla="*/ 199 h 204"/>
                <a:gd name="T12" fmla="*/ 44 w 435"/>
                <a:gd name="T13" fmla="*/ 198 h 204"/>
                <a:gd name="T14" fmla="*/ 36 w 435"/>
                <a:gd name="T15" fmla="*/ 199 h 204"/>
                <a:gd name="T16" fmla="*/ 22 w 435"/>
                <a:gd name="T17" fmla="*/ 184 h 204"/>
                <a:gd name="T18" fmla="*/ 22 w 435"/>
                <a:gd name="T19" fmla="*/ 184 h 204"/>
                <a:gd name="T20" fmla="*/ 17 w 435"/>
                <a:gd name="T21" fmla="*/ 184 h 204"/>
                <a:gd name="T22" fmla="*/ 17 w 435"/>
                <a:gd name="T23" fmla="*/ 182 h 204"/>
                <a:gd name="T24" fmla="*/ 17 w 435"/>
                <a:gd name="T25" fmla="*/ 182 h 204"/>
                <a:gd name="T26" fmla="*/ 18 w 435"/>
                <a:gd name="T27" fmla="*/ 181 h 204"/>
                <a:gd name="T28" fmla="*/ 18 w 435"/>
                <a:gd name="T29" fmla="*/ 181 h 204"/>
                <a:gd name="T30" fmla="*/ 18 w 435"/>
                <a:gd name="T31" fmla="*/ 181 h 204"/>
                <a:gd name="T32" fmla="*/ 32 w 435"/>
                <a:gd name="T33" fmla="*/ 173 h 204"/>
                <a:gd name="T34" fmla="*/ 47 w 435"/>
                <a:gd name="T35" fmla="*/ 165 h 204"/>
                <a:gd name="T36" fmla="*/ 51 w 435"/>
                <a:gd name="T37" fmla="*/ 163 h 204"/>
                <a:gd name="T38" fmla="*/ 62 w 435"/>
                <a:gd name="T39" fmla="*/ 158 h 204"/>
                <a:gd name="T40" fmla="*/ 67 w 435"/>
                <a:gd name="T41" fmla="*/ 156 h 204"/>
                <a:gd name="T42" fmla="*/ 79 w 435"/>
                <a:gd name="T43" fmla="*/ 151 h 204"/>
                <a:gd name="T44" fmla="*/ 98 w 435"/>
                <a:gd name="T45" fmla="*/ 143 h 204"/>
                <a:gd name="T46" fmla="*/ 297 w 435"/>
                <a:gd name="T47" fmla="*/ 64 h 204"/>
                <a:gd name="T48" fmla="*/ 373 w 435"/>
                <a:gd name="T49" fmla="*/ 36 h 204"/>
                <a:gd name="T50" fmla="*/ 411 w 435"/>
                <a:gd name="T51" fmla="*/ 25 h 204"/>
                <a:gd name="T52" fmla="*/ 416 w 435"/>
                <a:gd name="T53" fmla="*/ 35 h 204"/>
                <a:gd name="T54" fmla="*/ 402 w 435"/>
                <a:gd name="T55" fmla="*/ 40 h 204"/>
                <a:gd name="T56" fmla="*/ 402 w 435"/>
                <a:gd name="T57" fmla="*/ 42 h 204"/>
                <a:gd name="T58" fmla="*/ 413 w 435"/>
                <a:gd name="T59" fmla="*/ 57 h 204"/>
                <a:gd name="T60" fmla="*/ 426 w 435"/>
                <a:gd name="T61" fmla="*/ 51 h 204"/>
                <a:gd name="T62" fmla="*/ 427 w 435"/>
                <a:gd name="T63" fmla="*/ 51 h 204"/>
                <a:gd name="T64" fmla="*/ 428 w 435"/>
                <a:gd name="T65" fmla="*/ 51 h 204"/>
                <a:gd name="T66" fmla="*/ 431 w 435"/>
                <a:gd name="T67" fmla="*/ 46 h 204"/>
                <a:gd name="T68" fmla="*/ 421 w 435"/>
                <a:gd name="T69" fmla="*/ 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5" h="204">
                  <a:moveTo>
                    <a:pt x="421" y="11"/>
                  </a:moveTo>
                  <a:cubicBezTo>
                    <a:pt x="402" y="0"/>
                    <a:pt x="375" y="15"/>
                    <a:pt x="357" y="22"/>
                  </a:cubicBezTo>
                  <a:cubicBezTo>
                    <a:pt x="298" y="43"/>
                    <a:pt x="240" y="65"/>
                    <a:pt x="183" y="88"/>
                  </a:cubicBezTo>
                  <a:cubicBezTo>
                    <a:pt x="129" y="109"/>
                    <a:pt x="74" y="129"/>
                    <a:pt x="22" y="156"/>
                  </a:cubicBezTo>
                  <a:cubicBezTo>
                    <a:pt x="8" y="163"/>
                    <a:pt x="0" y="168"/>
                    <a:pt x="3" y="186"/>
                  </a:cubicBezTo>
                  <a:cubicBezTo>
                    <a:pt x="6" y="204"/>
                    <a:pt x="26" y="203"/>
                    <a:pt x="39" y="199"/>
                  </a:cubicBezTo>
                  <a:cubicBezTo>
                    <a:pt x="41" y="199"/>
                    <a:pt x="42" y="198"/>
                    <a:pt x="44" y="198"/>
                  </a:cubicBezTo>
                  <a:cubicBezTo>
                    <a:pt x="41" y="198"/>
                    <a:pt x="38" y="199"/>
                    <a:pt x="36" y="199"/>
                  </a:cubicBezTo>
                  <a:cubicBezTo>
                    <a:pt x="32" y="193"/>
                    <a:pt x="28" y="188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18" y="184"/>
                    <a:pt x="17" y="182"/>
                    <a:pt x="17" y="184"/>
                  </a:cubicBezTo>
                  <a:cubicBezTo>
                    <a:pt x="17" y="183"/>
                    <a:pt x="17" y="182"/>
                    <a:pt x="17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21" y="178"/>
                    <a:pt x="28" y="175"/>
                    <a:pt x="32" y="173"/>
                  </a:cubicBezTo>
                  <a:cubicBezTo>
                    <a:pt x="37" y="170"/>
                    <a:pt x="42" y="168"/>
                    <a:pt x="47" y="165"/>
                  </a:cubicBezTo>
                  <a:cubicBezTo>
                    <a:pt x="48" y="165"/>
                    <a:pt x="50" y="164"/>
                    <a:pt x="51" y="163"/>
                  </a:cubicBezTo>
                  <a:cubicBezTo>
                    <a:pt x="55" y="162"/>
                    <a:pt x="58" y="160"/>
                    <a:pt x="62" y="158"/>
                  </a:cubicBezTo>
                  <a:cubicBezTo>
                    <a:pt x="63" y="158"/>
                    <a:pt x="65" y="157"/>
                    <a:pt x="67" y="156"/>
                  </a:cubicBezTo>
                  <a:cubicBezTo>
                    <a:pt x="71" y="154"/>
                    <a:pt x="75" y="152"/>
                    <a:pt x="79" y="151"/>
                  </a:cubicBezTo>
                  <a:cubicBezTo>
                    <a:pt x="86" y="148"/>
                    <a:pt x="92" y="145"/>
                    <a:pt x="98" y="143"/>
                  </a:cubicBezTo>
                  <a:cubicBezTo>
                    <a:pt x="164" y="115"/>
                    <a:pt x="231" y="89"/>
                    <a:pt x="297" y="64"/>
                  </a:cubicBezTo>
                  <a:cubicBezTo>
                    <a:pt x="323" y="55"/>
                    <a:pt x="348" y="45"/>
                    <a:pt x="373" y="36"/>
                  </a:cubicBezTo>
                  <a:cubicBezTo>
                    <a:pt x="385" y="31"/>
                    <a:pt x="398" y="27"/>
                    <a:pt x="411" y="25"/>
                  </a:cubicBezTo>
                  <a:cubicBezTo>
                    <a:pt x="419" y="25"/>
                    <a:pt x="419" y="29"/>
                    <a:pt x="416" y="35"/>
                  </a:cubicBezTo>
                  <a:cubicBezTo>
                    <a:pt x="412" y="37"/>
                    <a:pt x="407" y="38"/>
                    <a:pt x="402" y="40"/>
                  </a:cubicBezTo>
                  <a:cubicBezTo>
                    <a:pt x="402" y="41"/>
                    <a:pt x="402" y="41"/>
                    <a:pt x="402" y="42"/>
                  </a:cubicBezTo>
                  <a:cubicBezTo>
                    <a:pt x="404" y="48"/>
                    <a:pt x="408" y="53"/>
                    <a:pt x="413" y="57"/>
                  </a:cubicBezTo>
                  <a:cubicBezTo>
                    <a:pt x="409" y="58"/>
                    <a:pt x="418" y="55"/>
                    <a:pt x="426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8" y="51"/>
                  </a:cubicBezTo>
                  <a:cubicBezTo>
                    <a:pt x="430" y="50"/>
                    <a:pt x="431" y="48"/>
                    <a:pt x="431" y="46"/>
                  </a:cubicBezTo>
                  <a:cubicBezTo>
                    <a:pt x="435" y="34"/>
                    <a:pt x="434" y="18"/>
                    <a:pt x="421" y="1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 rot="20490134">
            <a:off x="5712649" y="2534947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rot="164884">
            <a:off x="5964999" y="3473224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 rot="533412">
            <a:off x="5793501" y="4160032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 rot="2636807">
            <a:off x="5267280" y="5057729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8280405" y="2888615"/>
            <a:ext cx="29267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2827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 rot="3378439" flipH="1">
            <a:off x="1694913" y="2031349"/>
            <a:ext cx="1761086" cy="1762357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2220170" flipH="1">
            <a:off x="4887358" y="3862435"/>
            <a:ext cx="1085665" cy="1087521"/>
          </a:xfrm>
          <a:custGeom>
            <a:avLst/>
            <a:gdLst>
              <a:gd name="T0" fmla="*/ 338 w 494"/>
              <a:gd name="T1" fmla="*/ 112 h 494"/>
              <a:gd name="T2" fmla="*/ 494 w 494"/>
              <a:gd name="T3" fmla="*/ 26 h 494"/>
              <a:gd name="T4" fmla="*/ 494 w 494"/>
              <a:gd name="T5" fmla="*/ 26 h 494"/>
              <a:gd name="T6" fmla="*/ 494 w 494"/>
              <a:gd name="T7" fmla="*/ 25 h 494"/>
              <a:gd name="T8" fmla="*/ 494 w 494"/>
              <a:gd name="T9" fmla="*/ 25 h 494"/>
              <a:gd name="T10" fmla="*/ 494 w 494"/>
              <a:gd name="T11" fmla="*/ 25 h 494"/>
              <a:gd name="T12" fmla="*/ 296 w 494"/>
              <a:gd name="T13" fmla="*/ 8 h 494"/>
              <a:gd name="T14" fmla="*/ 313 w 494"/>
              <a:gd name="T15" fmla="*/ 18 h 494"/>
              <a:gd name="T16" fmla="*/ 329 w 494"/>
              <a:gd name="T17" fmla="*/ 28 h 494"/>
              <a:gd name="T18" fmla="*/ 327 w 494"/>
              <a:gd name="T19" fmla="*/ 29 h 494"/>
              <a:gd name="T20" fmla="*/ 321 w 494"/>
              <a:gd name="T21" fmla="*/ 31 h 494"/>
              <a:gd name="T22" fmla="*/ 298 w 494"/>
              <a:gd name="T23" fmla="*/ 40 h 494"/>
              <a:gd name="T24" fmla="*/ 290 w 494"/>
              <a:gd name="T25" fmla="*/ 44 h 494"/>
              <a:gd name="T26" fmla="*/ 278 w 494"/>
              <a:gd name="T27" fmla="*/ 50 h 494"/>
              <a:gd name="T28" fmla="*/ 266 w 494"/>
              <a:gd name="T29" fmla="*/ 56 h 494"/>
              <a:gd name="T30" fmla="*/ 240 w 494"/>
              <a:gd name="T31" fmla="*/ 70 h 494"/>
              <a:gd name="T32" fmla="*/ 228 w 494"/>
              <a:gd name="T33" fmla="*/ 78 h 494"/>
              <a:gd name="T34" fmla="*/ 215 w 494"/>
              <a:gd name="T35" fmla="*/ 86 h 494"/>
              <a:gd name="T36" fmla="*/ 190 w 494"/>
              <a:gd name="T37" fmla="*/ 105 h 494"/>
              <a:gd name="T38" fmla="*/ 177 w 494"/>
              <a:gd name="T39" fmla="*/ 115 h 494"/>
              <a:gd name="T40" fmla="*/ 165 w 494"/>
              <a:gd name="T41" fmla="*/ 125 h 494"/>
              <a:gd name="T42" fmla="*/ 119 w 494"/>
              <a:gd name="T43" fmla="*/ 172 h 494"/>
              <a:gd name="T44" fmla="*/ 49 w 494"/>
              <a:gd name="T45" fmla="*/ 279 h 494"/>
              <a:gd name="T46" fmla="*/ 12 w 494"/>
              <a:gd name="T47" fmla="*/ 385 h 494"/>
              <a:gd name="T48" fmla="*/ 1 w 494"/>
              <a:gd name="T49" fmla="*/ 464 h 494"/>
              <a:gd name="T50" fmla="*/ 0 w 494"/>
              <a:gd name="T51" fmla="*/ 486 h 494"/>
              <a:gd name="T52" fmla="*/ 0 w 494"/>
              <a:gd name="T53" fmla="*/ 494 h 494"/>
              <a:gd name="T54" fmla="*/ 51 w 494"/>
              <a:gd name="T55" fmla="*/ 494 h 494"/>
              <a:gd name="T56" fmla="*/ 51 w 494"/>
              <a:gd name="T57" fmla="*/ 487 h 494"/>
              <a:gd name="T58" fmla="*/ 52 w 494"/>
              <a:gd name="T59" fmla="*/ 467 h 494"/>
              <a:gd name="T60" fmla="*/ 62 w 494"/>
              <a:gd name="T61" fmla="*/ 396 h 494"/>
              <a:gd name="T62" fmla="*/ 95 w 494"/>
              <a:gd name="T63" fmla="*/ 302 h 494"/>
              <a:gd name="T64" fmla="*/ 158 w 494"/>
              <a:gd name="T65" fmla="*/ 205 h 494"/>
              <a:gd name="T66" fmla="*/ 199 w 494"/>
              <a:gd name="T67" fmla="*/ 164 h 494"/>
              <a:gd name="T68" fmla="*/ 210 w 494"/>
              <a:gd name="T69" fmla="*/ 154 h 494"/>
              <a:gd name="T70" fmla="*/ 221 w 494"/>
              <a:gd name="T71" fmla="*/ 145 h 494"/>
              <a:gd name="T72" fmla="*/ 244 w 494"/>
              <a:gd name="T73" fmla="*/ 128 h 494"/>
              <a:gd name="T74" fmla="*/ 255 w 494"/>
              <a:gd name="T75" fmla="*/ 121 h 494"/>
              <a:gd name="T76" fmla="*/ 266 w 494"/>
              <a:gd name="T77" fmla="*/ 114 h 494"/>
              <a:gd name="T78" fmla="*/ 289 w 494"/>
              <a:gd name="T79" fmla="*/ 101 h 494"/>
              <a:gd name="T80" fmla="*/ 300 w 494"/>
              <a:gd name="T81" fmla="*/ 95 h 494"/>
              <a:gd name="T82" fmla="*/ 311 w 494"/>
              <a:gd name="T83" fmla="*/ 90 h 494"/>
              <a:gd name="T84" fmla="*/ 318 w 494"/>
              <a:gd name="T85" fmla="*/ 87 h 494"/>
              <a:gd name="T86" fmla="*/ 338 w 494"/>
              <a:gd name="T87" fmla="*/ 79 h 494"/>
              <a:gd name="T88" fmla="*/ 344 w 494"/>
              <a:gd name="T89" fmla="*/ 77 h 494"/>
              <a:gd name="T90" fmla="*/ 346 w 494"/>
              <a:gd name="T91" fmla="*/ 76 h 494"/>
              <a:gd name="T92" fmla="*/ 342 w 494"/>
              <a:gd name="T93" fmla="*/ 94 h 494"/>
              <a:gd name="T94" fmla="*/ 338 w 494"/>
              <a:gd name="T95" fmla="*/ 112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4" h="494">
                <a:moveTo>
                  <a:pt x="338" y="112"/>
                </a:moveTo>
                <a:cubicBezTo>
                  <a:pt x="380" y="75"/>
                  <a:pt x="433" y="44"/>
                  <a:pt x="494" y="26"/>
                </a:cubicBezTo>
                <a:cubicBezTo>
                  <a:pt x="494" y="26"/>
                  <a:pt x="494" y="26"/>
                  <a:pt x="494" y="26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33" y="7"/>
                  <a:pt x="366" y="0"/>
                  <a:pt x="296" y="8"/>
                </a:cubicBezTo>
                <a:cubicBezTo>
                  <a:pt x="296" y="8"/>
                  <a:pt x="305" y="13"/>
                  <a:pt x="313" y="18"/>
                </a:cubicBezTo>
                <a:cubicBezTo>
                  <a:pt x="321" y="23"/>
                  <a:pt x="329" y="28"/>
                  <a:pt x="329" y="28"/>
                </a:cubicBezTo>
                <a:cubicBezTo>
                  <a:pt x="329" y="28"/>
                  <a:pt x="328" y="28"/>
                  <a:pt x="327" y="29"/>
                </a:cubicBezTo>
                <a:cubicBezTo>
                  <a:pt x="325" y="29"/>
                  <a:pt x="323" y="30"/>
                  <a:pt x="321" y="31"/>
                </a:cubicBezTo>
                <a:cubicBezTo>
                  <a:pt x="315" y="34"/>
                  <a:pt x="307" y="36"/>
                  <a:pt x="298" y="40"/>
                </a:cubicBezTo>
                <a:cubicBezTo>
                  <a:pt x="296" y="42"/>
                  <a:pt x="293" y="43"/>
                  <a:pt x="290" y="44"/>
                </a:cubicBezTo>
                <a:cubicBezTo>
                  <a:pt x="286" y="46"/>
                  <a:pt x="282" y="48"/>
                  <a:pt x="278" y="50"/>
                </a:cubicBezTo>
                <a:cubicBezTo>
                  <a:pt x="274" y="52"/>
                  <a:pt x="270" y="54"/>
                  <a:pt x="266" y="56"/>
                </a:cubicBezTo>
                <a:cubicBezTo>
                  <a:pt x="257" y="60"/>
                  <a:pt x="249" y="65"/>
                  <a:pt x="240" y="70"/>
                </a:cubicBezTo>
                <a:cubicBezTo>
                  <a:pt x="236" y="72"/>
                  <a:pt x="232" y="75"/>
                  <a:pt x="228" y="78"/>
                </a:cubicBezTo>
                <a:cubicBezTo>
                  <a:pt x="223" y="81"/>
                  <a:pt x="219" y="83"/>
                  <a:pt x="215" y="86"/>
                </a:cubicBezTo>
                <a:cubicBezTo>
                  <a:pt x="207" y="92"/>
                  <a:pt x="198" y="98"/>
                  <a:pt x="190" y="105"/>
                </a:cubicBezTo>
                <a:cubicBezTo>
                  <a:pt x="186" y="108"/>
                  <a:pt x="181" y="111"/>
                  <a:pt x="177" y="115"/>
                </a:cubicBezTo>
                <a:cubicBezTo>
                  <a:pt x="173" y="118"/>
                  <a:pt x="169" y="122"/>
                  <a:pt x="165" y="125"/>
                </a:cubicBezTo>
                <a:cubicBezTo>
                  <a:pt x="149" y="140"/>
                  <a:pt x="133" y="155"/>
                  <a:pt x="119" y="172"/>
                </a:cubicBezTo>
                <a:cubicBezTo>
                  <a:pt x="91" y="205"/>
                  <a:pt x="67" y="242"/>
                  <a:pt x="49" y="279"/>
                </a:cubicBezTo>
                <a:cubicBezTo>
                  <a:pt x="31" y="316"/>
                  <a:pt x="19" y="353"/>
                  <a:pt x="12" y="385"/>
                </a:cubicBezTo>
                <a:cubicBezTo>
                  <a:pt x="5" y="417"/>
                  <a:pt x="2" y="445"/>
                  <a:pt x="1" y="464"/>
                </a:cubicBezTo>
                <a:cubicBezTo>
                  <a:pt x="0" y="473"/>
                  <a:pt x="0" y="481"/>
                  <a:pt x="0" y="486"/>
                </a:cubicBezTo>
                <a:cubicBezTo>
                  <a:pt x="0" y="491"/>
                  <a:pt x="0" y="494"/>
                  <a:pt x="0" y="494"/>
                </a:cubicBezTo>
                <a:cubicBezTo>
                  <a:pt x="51" y="494"/>
                  <a:pt x="51" y="494"/>
                  <a:pt x="51" y="494"/>
                </a:cubicBezTo>
                <a:cubicBezTo>
                  <a:pt x="51" y="494"/>
                  <a:pt x="51" y="491"/>
                  <a:pt x="51" y="487"/>
                </a:cubicBezTo>
                <a:cubicBezTo>
                  <a:pt x="51" y="482"/>
                  <a:pt x="51" y="475"/>
                  <a:pt x="52" y="467"/>
                </a:cubicBezTo>
                <a:cubicBezTo>
                  <a:pt x="53" y="450"/>
                  <a:pt x="55" y="425"/>
                  <a:pt x="62" y="396"/>
                </a:cubicBezTo>
                <a:cubicBezTo>
                  <a:pt x="68" y="368"/>
                  <a:pt x="79" y="335"/>
                  <a:pt x="95" y="302"/>
                </a:cubicBezTo>
                <a:cubicBezTo>
                  <a:pt x="111" y="269"/>
                  <a:pt x="132" y="235"/>
                  <a:pt x="158" y="205"/>
                </a:cubicBezTo>
                <a:cubicBezTo>
                  <a:pt x="171" y="190"/>
                  <a:pt x="185" y="177"/>
                  <a:pt x="199" y="164"/>
                </a:cubicBezTo>
                <a:cubicBezTo>
                  <a:pt x="203" y="160"/>
                  <a:pt x="206" y="157"/>
                  <a:pt x="210" y="154"/>
                </a:cubicBezTo>
                <a:cubicBezTo>
                  <a:pt x="213" y="151"/>
                  <a:pt x="217" y="148"/>
                  <a:pt x="221" y="145"/>
                </a:cubicBezTo>
                <a:cubicBezTo>
                  <a:pt x="228" y="139"/>
                  <a:pt x="236" y="134"/>
                  <a:pt x="244" y="128"/>
                </a:cubicBezTo>
                <a:cubicBezTo>
                  <a:pt x="247" y="126"/>
                  <a:pt x="251" y="123"/>
                  <a:pt x="255" y="121"/>
                </a:cubicBezTo>
                <a:cubicBezTo>
                  <a:pt x="259" y="119"/>
                  <a:pt x="263" y="116"/>
                  <a:pt x="266" y="114"/>
                </a:cubicBezTo>
                <a:cubicBezTo>
                  <a:pt x="274" y="110"/>
                  <a:pt x="281" y="105"/>
                  <a:pt x="289" y="101"/>
                </a:cubicBezTo>
                <a:cubicBezTo>
                  <a:pt x="293" y="99"/>
                  <a:pt x="297" y="97"/>
                  <a:pt x="300" y="95"/>
                </a:cubicBezTo>
                <a:cubicBezTo>
                  <a:pt x="304" y="94"/>
                  <a:pt x="308" y="92"/>
                  <a:pt x="311" y="90"/>
                </a:cubicBezTo>
                <a:cubicBezTo>
                  <a:pt x="314" y="89"/>
                  <a:pt x="316" y="88"/>
                  <a:pt x="318" y="87"/>
                </a:cubicBezTo>
                <a:cubicBezTo>
                  <a:pt x="327" y="84"/>
                  <a:pt x="334" y="81"/>
                  <a:pt x="338" y="79"/>
                </a:cubicBezTo>
                <a:cubicBezTo>
                  <a:pt x="341" y="78"/>
                  <a:pt x="343" y="77"/>
                  <a:pt x="344" y="77"/>
                </a:cubicBezTo>
                <a:cubicBezTo>
                  <a:pt x="345" y="77"/>
                  <a:pt x="346" y="76"/>
                  <a:pt x="346" y="76"/>
                </a:cubicBezTo>
                <a:cubicBezTo>
                  <a:pt x="346" y="76"/>
                  <a:pt x="344" y="85"/>
                  <a:pt x="342" y="94"/>
                </a:cubicBezTo>
                <a:cubicBezTo>
                  <a:pt x="340" y="103"/>
                  <a:pt x="338" y="112"/>
                  <a:pt x="338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2220170" flipH="1">
            <a:off x="1677279" y="1595808"/>
            <a:ext cx="358177" cy="1263825"/>
          </a:xfrm>
          <a:custGeom>
            <a:avLst/>
            <a:gdLst>
              <a:gd name="T0" fmla="*/ 152 w 163"/>
              <a:gd name="T1" fmla="*/ 128 h 574"/>
              <a:gd name="T2" fmla="*/ 0 w 163"/>
              <a:gd name="T3" fmla="*/ 1 h 574"/>
              <a:gd name="T4" fmla="*/ 0 w 163"/>
              <a:gd name="T5" fmla="*/ 0 h 574"/>
              <a:gd name="T6" fmla="*/ 0 w 163"/>
              <a:gd name="T7" fmla="*/ 0 h 574"/>
              <a:gd name="T8" fmla="*/ 0 w 163"/>
              <a:gd name="T9" fmla="*/ 0 h 574"/>
              <a:gd name="T10" fmla="*/ 0 w 163"/>
              <a:gd name="T11" fmla="*/ 1 h 574"/>
              <a:gd name="T12" fmla="*/ 49 w 163"/>
              <a:gd name="T13" fmla="*/ 171 h 574"/>
              <a:gd name="T14" fmla="*/ 59 w 163"/>
              <a:gd name="T15" fmla="*/ 156 h 574"/>
              <a:gd name="T16" fmla="*/ 68 w 163"/>
              <a:gd name="T17" fmla="*/ 141 h 574"/>
              <a:gd name="T18" fmla="*/ 72 w 163"/>
              <a:gd name="T19" fmla="*/ 148 h 574"/>
              <a:gd name="T20" fmla="*/ 80 w 163"/>
              <a:gd name="T21" fmla="*/ 168 h 574"/>
              <a:gd name="T22" fmla="*/ 82 w 163"/>
              <a:gd name="T23" fmla="*/ 171 h 574"/>
              <a:gd name="T24" fmla="*/ 83 w 163"/>
              <a:gd name="T25" fmla="*/ 175 h 574"/>
              <a:gd name="T26" fmla="*/ 89 w 163"/>
              <a:gd name="T27" fmla="*/ 193 h 574"/>
              <a:gd name="T28" fmla="*/ 95 w 163"/>
              <a:gd name="T29" fmla="*/ 212 h 574"/>
              <a:gd name="T30" fmla="*/ 98 w 163"/>
              <a:gd name="T31" fmla="*/ 221 h 574"/>
              <a:gd name="T32" fmla="*/ 100 w 163"/>
              <a:gd name="T33" fmla="*/ 232 h 574"/>
              <a:gd name="T34" fmla="*/ 108 w 163"/>
              <a:gd name="T35" fmla="*/ 274 h 574"/>
              <a:gd name="T36" fmla="*/ 111 w 163"/>
              <a:gd name="T37" fmla="*/ 319 h 574"/>
              <a:gd name="T38" fmla="*/ 86 w 163"/>
              <a:gd name="T39" fmla="*/ 481 h 574"/>
              <a:gd name="T40" fmla="*/ 64 w 163"/>
              <a:gd name="T41" fmla="*/ 530 h 574"/>
              <a:gd name="T42" fmla="*/ 57 w 163"/>
              <a:gd name="T43" fmla="*/ 544 h 574"/>
              <a:gd name="T44" fmla="*/ 55 w 163"/>
              <a:gd name="T45" fmla="*/ 549 h 574"/>
              <a:gd name="T46" fmla="*/ 99 w 163"/>
              <a:gd name="T47" fmla="*/ 574 h 574"/>
              <a:gd name="T48" fmla="*/ 102 w 163"/>
              <a:gd name="T49" fmla="*/ 568 h 574"/>
              <a:gd name="T50" fmla="*/ 110 w 163"/>
              <a:gd name="T51" fmla="*/ 553 h 574"/>
              <a:gd name="T52" fmla="*/ 134 w 163"/>
              <a:gd name="T53" fmla="*/ 498 h 574"/>
              <a:gd name="T54" fmla="*/ 155 w 163"/>
              <a:gd name="T55" fmla="*/ 415 h 574"/>
              <a:gd name="T56" fmla="*/ 161 w 163"/>
              <a:gd name="T57" fmla="*/ 367 h 574"/>
              <a:gd name="T58" fmla="*/ 162 w 163"/>
              <a:gd name="T59" fmla="*/ 317 h 574"/>
              <a:gd name="T60" fmla="*/ 158 w 163"/>
              <a:gd name="T61" fmla="*/ 268 h 574"/>
              <a:gd name="T62" fmla="*/ 150 w 163"/>
              <a:gd name="T63" fmla="*/ 220 h 574"/>
              <a:gd name="T64" fmla="*/ 147 w 163"/>
              <a:gd name="T65" fmla="*/ 209 h 574"/>
              <a:gd name="T66" fmla="*/ 144 w 163"/>
              <a:gd name="T67" fmla="*/ 198 h 574"/>
              <a:gd name="T68" fmla="*/ 138 w 163"/>
              <a:gd name="T69" fmla="*/ 177 h 574"/>
              <a:gd name="T70" fmla="*/ 131 w 163"/>
              <a:gd name="T71" fmla="*/ 157 h 574"/>
              <a:gd name="T72" fmla="*/ 129 w 163"/>
              <a:gd name="T73" fmla="*/ 153 h 574"/>
              <a:gd name="T74" fmla="*/ 128 w 163"/>
              <a:gd name="T75" fmla="*/ 149 h 574"/>
              <a:gd name="T76" fmla="*/ 118 w 163"/>
              <a:gd name="T77" fmla="*/ 127 h 574"/>
              <a:gd name="T78" fmla="*/ 114 w 163"/>
              <a:gd name="T79" fmla="*/ 119 h 574"/>
              <a:gd name="T80" fmla="*/ 133 w 163"/>
              <a:gd name="T81" fmla="*/ 123 h 574"/>
              <a:gd name="T82" fmla="*/ 152 w 163"/>
              <a:gd name="T83" fmla="*/ 128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574">
                <a:moveTo>
                  <a:pt x="152" y="128"/>
                </a:moveTo>
                <a:cubicBezTo>
                  <a:pt x="109" y="73"/>
                  <a:pt x="56" y="3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29" y="56"/>
                  <a:pt x="46" y="115"/>
                  <a:pt x="49" y="171"/>
                </a:cubicBezTo>
                <a:cubicBezTo>
                  <a:pt x="49" y="171"/>
                  <a:pt x="54" y="164"/>
                  <a:pt x="59" y="156"/>
                </a:cubicBezTo>
                <a:cubicBezTo>
                  <a:pt x="64" y="149"/>
                  <a:pt x="68" y="141"/>
                  <a:pt x="68" y="141"/>
                </a:cubicBezTo>
                <a:cubicBezTo>
                  <a:pt x="68" y="141"/>
                  <a:pt x="70" y="143"/>
                  <a:pt x="72" y="148"/>
                </a:cubicBezTo>
                <a:cubicBezTo>
                  <a:pt x="74" y="153"/>
                  <a:pt x="77" y="160"/>
                  <a:pt x="80" y="168"/>
                </a:cubicBezTo>
                <a:cubicBezTo>
                  <a:pt x="81" y="169"/>
                  <a:pt x="81" y="170"/>
                  <a:pt x="82" y="171"/>
                </a:cubicBezTo>
                <a:cubicBezTo>
                  <a:pt x="82" y="172"/>
                  <a:pt x="83" y="174"/>
                  <a:pt x="83" y="175"/>
                </a:cubicBezTo>
                <a:cubicBezTo>
                  <a:pt x="85" y="181"/>
                  <a:pt x="87" y="186"/>
                  <a:pt x="89" y="193"/>
                </a:cubicBezTo>
                <a:cubicBezTo>
                  <a:pt x="91" y="199"/>
                  <a:pt x="93" y="205"/>
                  <a:pt x="95" y="212"/>
                </a:cubicBezTo>
                <a:cubicBezTo>
                  <a:pt x="96" y="215"/>
                  <a:pt x="97" y="218"/>
                  <a:pt x="98" y="221"/>
                </a:cubicBezTo>
                <a:cubicBezTo>
                  <a:pt x="99" y="225"/>
                  <a:pt x="99" y="228"/>
                  <a:pt x="100" y="232"/>
                </a:cubicBezTo>
                <a:cubicBezTo>
                  <a:pt x="103" y="245"/>
                  <a:pt x="106" y="260"/>
                  <a:pt x="108" y="274"/>
                </a:cubicBezTo>
                <a:cubicBezTo>
                  <a:pt x="110" y="289"/>
                  <a:pt x="111" y="304"/>
                  <a:pt x="111" y="319"/>
                </a:cubicBezTo>
                <a:cubicBezTo>
                  <a:pt x="114" y="379"/>
                  <a:pt x="101" y="438"/>
                  <a:pt x="86" y="481"/>
                </a:cubicBezTo>
                <a:cubicBezTo>
                  <a:pt x="78" y="502"/>
                  <a:pt x="70" y="519"/>
                  <a:pt x="64" y="530"/>
                </a:cubicBezTo>
                <a:cubicBezTo>
                  <a:pt x="62" y="536"/>
                  <a:pt x="59" y="541"/>
                  <a:pt x="57" y="544"/>
                </a:cubicBezTo>
                <a:cubicBezTo>
                  <a:pt x="56" y="547"/>
                  <a:pt x="55" y="549"/>
                  <a:pt x="55" y="549"/>
                </a:cubicBezTo>
                <a:cubicBezTo>
                  <a:pt x="99" y="574"/>
                  <a:pt x="99" y="574"/>
                  <a:pt x="99" y="574"/>
                </a:cubicBezTo>
                <a:cubicBezTo>
                  <a:pt x="99" y="574"/>
                  <a:pt x="100" y="572"/>
                  <a:pt x="102" y="568"/>
                </a:cubicBezTo>
                <a:cubicBezTo>
                  <a:pt x="104" y="565"/>
                  <a:pt x="107" y="560"/>
                  <a:pt x="110" y="553"/>
                </a:cubicBezTo>
                <a:cubicBezTo>
                  <a:pt x="116" y="540"/>
                  <a:pt x="125" y="521"/>
                  <a:pt x="134" y="498"/>
                </a:cubicBezTo>
                <a:cubicBezTo>
                  <a:pt x="142" y="474"/>
                  <a:pt x="150" y="446"/>
                  <a:pt x="155" y="415"/>
                </a:cubicBezTo>
                <a:cubicBezTo>
                  <a:pt x="158" y="400"/>
                  <a:pt x="160" y="384"/>
                  <a:pt x="161" y="367"/>
                </a:cubicBezTo>
                <a:cubicBezTo>
                  <a:pt x="162" y="351"/>
                  <a:pt x="163" y="334"/>
                  <a:pt x="162" y="317"/>
                </a:cubicBezTo>
                <a:cubicBezTo>
                  <a:pt x="162" y="301"/>
                  <a:pt x="160" y="284"/>
                  <a:pt x="158" y="268"/>
                </a:cubicBezTo>
                <a:cubicBezTo>
                  <a:pt x="156" y="251"/>
                  <a:pt x="153" y="236"/>
                  <a:pt x="150" y="220"/>
                </a:cubicBezTo>
                <a:cubicBezTo>
                  <a:pt x="149" y="216"/>
                  <a:pt x="148" y="213"/>
                  <a:pt x="147" y="209"/>
                </a:cubicBezTo>
                <a:cubicBezTo>
                  <a:pt x="146" y="205"/>
                  <a:pt x="145" y="202"/>
                  <a:pt x="144" y="198"/>
                </a:cubicBezTo>
                <a:cubicBezTo>
                  <a:pt x="142" y="191"/>
                  <a:pt x="140" y="184"/>
                  <a:pt x="138" y="177"/>
                </a:cubicBezTo>
                <a:cubicBezTo>
                  <a:pt x="136" y="170"/>
                  <a:pt x="133" y="163"/>
                  <a:pt x="131" y="157"/>
                </a:cubicBezTo>
                <a:cubicBezTo>
                  <a:pt x="130" y="156"/>
                  <a:pt x="130" y="154"/>
                  <a:pt x="129" y="153"/>
                </a:cubicBezTo>
                <a:cubicBezTo>
                  <a:pt x="129" y="152"/>
                  <a:pt x="128" y="150"/>
                  <a:pt x="128" y="149"/>
                </a:cubicBezTo>
                <a:cubicBezTo>
                  <a:pt x="124" y="140"/>
                  <a:pt x="121" y="132"/>
                  <a:pt x="118" y="127"/>
                </a:cubicBezTo>
                <a:cubicBezTo>
                  <a:pt x="116" y="122"/>
                  <a:pt x="114" y="119"/>
                  <a:pt x="114" y="119"/>
                </a:cubicBezTo>
                <a:cubicBezTo>
                  <a:pt x="114" y="119"/>
                  <a:pt x="124" y="121"/>
                  <a:pt x="133" y="123"/>
                </a:cubicBezTo>
                <a:cubicBezTo>
                  <a:pt x="143" y="125"/>
                  <a:pt x="152" y="128"/>
                  <a:pt x="152" y="12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 rot="2957867" flipH="1">
            <a:off x="1068403" y="3634373"/>
            <a:ext cx="1712939" cy="1714174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" name="Group 9出自【趣你的PPT】(微信:qunideppt)：最优质的PPT资源库"/>
          <p:cNvGrpSpPr/>
          <p:nvPr/>
        </p:nvGrpSpPr>
        <p:grpSpPr>
          <a:xfrm>
            <a:off x="3653639" y="4123409"/>
            <a:ext cx="720725" cy="722313"/>
            <a:chOff x="7305675" y="2468563"/>
            <a:chExt cx="720725" cy="722313"/>
          </a:xfrm>
          <a:solidFill>
            <a:schemeClr val="accent3"/>
          </a:solidFill>
        </p:grpSpPr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56500" y="2719388"/>
              <a:ext cx="217488" cy="219075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05675" y="2468563"/>
              <a:ext cx="720725" cy="722313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5出自【趣你的PPT】(微信:qunideppt)：最优质的PPT资源库"/>
          <p:cNvGrpSpPr/>
          <p:nvPr/>
        </p:nvGrpSpPr>
        <p:grpSpPr>
          <a:xfrm>
            <a:off x="2373170" y="2710184"/>
            <a:ext cx="394229" cy="380427"/>
            <a:chOff x="5202238" y="3686176"/>
            <a:chExt cx="725488" cy="700088"/>
          </a:xfrm>
          <a:solidFill>
            <a:schemeClr val="accent1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24出自【趣你的PPT】(微信:qunideppt)：最优质的PPT资源库"/>
          <p:cNvGrpSpPr/>
          <p:nvPr/>
        </p:nvGrpSpPr>
        <p:grpSpPr>
          <a:xfrm>
            <a:off x="1724939" y="4283353"/>
            <a:ext cx="399341" cy="398462"/>
            <a:chOff x="3114675" y="4859338"/>
            <a:chExt cx="720725" cy="719138"/>
          </a:xfrm>
          <a:solidFill>
            <a:schemeClr val="accent2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5" y="4953001"/>
              <a:ext cx="622300" cy="625475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0" y="4859338"/>
              <a:ext cx="425450" cy="42545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5111751"/>
              <a:ext cx="307975" cy="307975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36出自【趣你的PPT】(微信:qunideppt)：最优质的PPT资源库"/>
          <p:cNvGrpSpPr/>
          <p:nvPr/>
        </p:nvGrpSpPr>
        <p:grpSpPr>
          <a:xfrm>
            <a:off x="6903651" y="3367936"/>
            <a:ext cx="343254" cy="331237"/>
            <a:chOff x="5202238" y="3686176"/>
            <a:chExt cx="725488" cy="700088"/>
          </a:xfrm>
          <a:solidFill>
            <a:schemeClr val="accent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40出自【趣你的PPT】(微信:qunideppt)：最优质的PPT资源库"/>
          <p:cNvGrpSpPr/>
          <p:nvPr/>
        </p:nvGrpSpPr>
        <p:grpSpPr>
          <a:xfrm>
            <a:off x="6875608" y="4340710"/>
            <a:ext cx="399341" cy="398462"/>
            <a:chOff x="3114675" y="4859338"/>
            <a:chExt cx="720725" cy="719138"/>
          </a:xfrm>
          <a:solidFill>
            <a:schemeClr val="accent2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5" y="4953001"/>
              <a:ext cx="622300" cy="625475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0" y="4859338"/>
              <a:ext cx="425450" cy="42545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5111751"/>
              <a:ext cx="307975" cy="307975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44出自【趣你的PPT】(微信:qunideppt)：最优质的PPT资源库"/>
          <p:cNvGrpSpPr/>
          <p:nvPr/>
        </p:nvGrpSpPr>
        <p:grpSpPr>
          <a:xfrm>
            <a:off x="6881395" y="5216627"/>
            <a:ext cx="387766" cy="388620"/>
            <a:chOff x="7305675" y="2468563"/>
            <a:chExt cx="720725" cy="722313"/>
          </a:xfrm>
          <a:solidFill>
            <a:schemeClr val="accent3"/>
          </a:solidFill>
        </p:grpSpPr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56500" y="2719388"/>
              <a:ext cx="217488" cy="219075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05675" y="2468563"/>
              <a:ext cx="720725" cy="722313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>
            <a:off x="6190965" y="2050196"/>
            <a:ext cx="5107758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190965" y="1668832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 rot="2220170" flipH="1">
            <a:off x="2728834" y="3198470"/>
            <a:ext cx="2570335" cy="2572191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455566" y="315979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455566" y="3481792"/>
            <a:ext cx="316671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455566" y="510467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455566" y="5426672"/>
            <a:ext cx="316671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455566" y="41322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455566" y="4454232"/>
            <a:ext cx="316671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92246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28428"/>
            <a:ext cx="5710188" cy="31767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2" y="5254668"/>
            <a:ext cx="5003018" cy="1091434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5085">
            <a:off x="2184891" y="1373291"/>
            <a:ext cx="1103390" cy="106453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3792">
            <a:off x="4172167" y="2028595"/>
            <a:ext cx="1005476" cy="1730009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4">
            <a:off x="949222" y="2550901"/>
            <a:ext cx="1304388" cy="1146961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 txBox="1"/>
          <p:nvPr/>
        </p:nvSpPr>
        <p:spPr>
          <a:xfrm>
            <a:off x="2060060" y="3586979"/>
            <a:ext cx="196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目录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060058" y="4371810"/>
            <a:ext cx="196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content</a:t>
            </a:r>
            <a:endParaRPr lang="zh-CN" altLang="en-US" sz="3600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891502" y="1345597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Part 01      </a:t>
            </a:r>
            <a:r>
              <a:rPr lang="zh-CN" altLang="en-US" sz="3200" dirty="0"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3200" dirty="0"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891502" y="2539607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Part 02      </a:t>
            </a:r>
            <a:r>
              <a:rPr lang="zh-CN" altLang="en-US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论文框架与内容</a:t>
            </a:r>
            <a:endParaRPr lang="en-US" altLang="zh-CN" sz="3200" dirty="0">
              <a:solidFill>
                <a:srgbClr val="00000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891502" y="3733617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Part 03      </a:t>
            </a:r>
            <a:r>
              <a:rPr lang="zh-CN" altLang="en-US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研究方法及过程</a:t>
            </a:r>
            <a:endParaRPr lang="en-US" altLang="zh-CN" sz="3200" dirty="0">
              <a:solidFill>
                <a:srgbClr val="00000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891502" y="4927628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Part 04      </a:t>
            </a:r>
            <a:r>
              <a:rPr lang="zh-CN" altLang="en-US" sz="32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论文总结及致谢</a:t>
            </a:r>
            <a:endParaRPr lang="en-US" altLang="zh-CN" sz="3200" dirty="0">
              <a:solidFill>
                <a:srgbClr val="00000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47">
            <a:off x="1606960" y="2415142"/>
            <a:ext cx="1563554" cy="926180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57" y="1704508"/>
            <a:ext cx="1458390" cy="17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4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1918657"/>
            <a:ext cx="810015" cy="698288"/>
            <a:chOff x="6162999" y="1918657"/>
            <a:chExt cx="810015" cy="698288"/>
          </a:xfrm>
          <a:solidFill>
            <a:srgbClr val="E7D4A6"/>
          </a:solidFill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6162999" y="1918657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6401160" y="1971622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583836" y="3092426"/>
            <a:ext cx="2190724" cy="536579"/>
          </a:xfrm>
          <a:custGeom>
            <a:avLst/>
            <a:gdLst>
              <a:gd name="T0" fmla="*/ 0 w 1194"/>
              <a:gd name="T1" fmla="*/ 97 h 292"/>
              <a:gd name="T2" fmla="*/ 716 w 1194"/>
              <a:gd name="T3" fmla="*/ 93 h 292"/>
              <a:gd name="T4" fmla="*/ 1194 w 1194"/>
              <a:gd name="T5" fmla="*/ 0 h 292"/>
              <a:gd name="T6" fmla="*/ 1154 w 1194"/>
              <a:gd name="T7" fmla="*/ 146 h 292"/>
              <a:gd name="T8" fmla="*/ 752 w 1194"/>
              <a:gd name="T9" fmla="*/ 212 h 292"/>
              <a:gd name="T10" fmla="*/ 267 w 1194"/>
              <a:gd name="T11" fmla="*/ 191 h 292"/>
              <a:gd name="T12" fmla="*/ 0 w 1194"/>
              <a:gd name="T13" fmla="*/ 97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4" h="292">
                <a:moveTo>
                  <a:pt x="0" y="97"/>
                </a:moveTo>
                <a:cubicBezTo>
                  <a:pt x="0" y="97"/>
                  <a:pt x="420" y="10"/>
                  <a:pt x="716" y="93"/>
                </a:cubicBezTo>
                <a:cubicBezTo>
                  <a:pt x="1011" y="176"/>
                  <a:pt x="1144" y="53"/>
                  <a:pt x="1194" y="0"/>
                </a:cubicBezTo>
                <a:cubicBezTo>
                  <a:pt x="1154" y="146"/>
                  <a:pt x="1154" y="146"/>
                  <a:pt x="1154" y="146"/>
                </a:cubicBezTo>
                <a:cubicBezTo>
                  <a:pt x="1154" y="146"/>
                  <a:pt x="1071" y="292"/>
                  <a:pt x="752" y="212"/>
                </a:cubicBezTo>
                <a:cubicBezTo>
                  <a:pt x="595" y="173"/>
                  <a:pt x="467" y="150"/>
                  <a:pt x="267" y="191"/>
                </a:cubicBezTo>
                <a:cubicBezTo>
                  <a:pt x="267" y="191"/>
                  <a:pt x="127" y="130"/>
                  <a:pt x="0" y="97"/>
                </a:cubicBezTo>
                <a:close/>
              </a:path>
            </a:pathLst>
          </a:custGeom>
          <a:solidFill>
            <a:srgbClr val="96CBD3"/>
          </a:solidFill>
          <a:ln>
            <a:noFill/>
          </a:ln>
          <a:extLst/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2575386" y="4047283"/>
            <a:ext cx="287308" cy="200689"/>
          </a:xfrm>
          <a:custGeom>
            <a:avLst/>
            <a:gdLst>
              <a:gd name="T0" fmla="*/ 9 w 156"/>
              <a:gd name="T1" fmla="*/ 0 h 109"/>
              <a:gd name="T2" fmla="*/ 47 w 156"/>
              <a:gd name="T3" fmla="*/ 5 h 109"/>
              <a:gd name="T4" fmla="*/ 50 w 156"/>
              <a:gd name="T5" fmla="*/ 3 h 109"/>
              <a:gd name="T6" fmla="*/ 58 w 156"/>
              <a:gd name="T7" fmla="*/ 2 h 109"/>
              <a:gd name="T8" fmla="*/ 61 w 156"/>
              <a:gd name="T9" fmla="*/ 2 h 109"/>
              <a:gd name="T10" fmla="*/ 62 w 156"/>
              <a:gd name="T11" fmla="*/ 2 h 109"/>
              <a:gd name="T12" fmla="*/ 65 w 156"/>
              <a:gd name="T13" fmla="*/ 2 h 109"/>
              <a:gd name="T14" fmla="*/ 108 w 156"/>
              <a:gd name="T15" fmla="*/ 1 h 109"/>
              <a:gd name="T16" fmla="*/ 115 w 156"/>
              <a:gd name="T17" fmla="*/ 8 h 109"/>
              <a:gd name="T18" fmla="*/ 108 w 156"/>
              <a:gd name="T19" fmla="*/ 15 h 109"/>
              <a:gd name="T20" fmla="*/ 76 w 156"/>
              <a:gd name="T21" fmla="*/ 16 h 109"/>
              <a:gd name="T22" fmla="*/ 81 w 156"/>
              <a:gd name="T23" fmla="*/ 59 h 109"/>
              <a:gd name="T24" fmla="*/ 106 w 156"/>
              <a:gd name="T25" fmla="*/ 59 h 109"/>
              <a:gd name="T26" fmla="*/ 111 w 156"/>
              <a:gd name="T27" fmla="*/ 60 h 109"/>
              <a:gd name="T28" fmla="*/ 150 w 156"/>
              <a:gd name="T29" fmla="*/ 77 h 109"/>
              <a:gd name="T30" fmla="*/ 154 w 156"/>
              <a:gd name="T31" fmla="*/ 88 h 109"/>
              <a:gd name="T32" fmla="*/ 143 w 156"/>
              <a:gd name="T33" fmla="*/ 92 h 109"/>
              <a:gd name="T34" fmla="*/ 106 w 156"/>
              <a:gd name="T35" fmla="*/ 75 h 109"/>
              <a:gd name="T36" fmla="*/ 63 w 156"/>
              <a:gd name="T37" fmla="*/ 75 h 109"/>
              <a:gd name="T38" fmla="*/ 61 w 156"/>
              <a:gd name="T39" fmla="*/ 75 h 109"/>
              <a:gd name="T40" fmla="*/ 58 w 156"/>
              <a:gd name="T41" fmla="*/ 98 h 109"/>
              <a:gd name="T42" fmla="*/ 56 w 156"/>
              <a:gd name="T43" fmla="*/ 101 h 109"/>
              <a:gd name="T44" fmla="*/ 48 w 156"/>
              <a:gd name="T45" fmla="*/ 107 h 109"/>
              <a:gd name="T46" fmla="*/ 11 w 156"/>
              <a:gd name="T47" fmla="*/ 109 h 109"/>
              <a:gd name="T48" fmla="*/ 3 w 156"/>
              <a:gd name="T49" fmla="*/ 100 h 109"/>
              <a:gd name="T50" fmla="*/ 12 w 156"/>
              <a:gd name="T51" fmla="*/ 92 h 109"/>
              <a:gd name="T52" fmla="*/ 42 w 156"/>
              <a:gd name="T53" fmla="*/ 91 h 109"/>
              <a:gd name="T54" fmla="*/ 46 w 156"/>
              <a:gd name="T55" fmla="*/ 67 h 109"/>
              <a:gd name="T56" fmla="*/ 46 w 156"/>
              <a:gd name="T57" fmla="*/ 65 h 109"/>
              <a:gd name="T58" fmla="*/ 40 w 156"/>
              <a:gd name="T59" fmla="*/ 21 h 109"/>
              <a:gd name="T60" fmla="*/ 40 w 156"/>
              <a:gd name="T61" fmla="*/ 18 h 109"/>
              <a:gd name="T62" fmla="*/ 7 w 156"/>
              <a:gd name="T63" fmla="*/ 14 h 109"/>
              <a:gd name="T64" fmla="*/ 1 w 156"/>
              <a:gd name="T65" fmla="*/ 6 h 109"/>
              <a:gd name="T66" fmla="*/ 9 w 156"/>
              <a:gd name="T6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6" h="109">
                <a:moveTo>
                  <a:pt x="9" y="0"/>
                </a:moveTo>
                <a:cubicBezTo>
                  <a:pt x="47" y="5"/>
                  <a:pt x="47" y="5"/>
                  <a:pt x="47" y="5"/>
                </a:cubicBezTo>
                <a:cubicBezTo>
                  <a:pt x="48" y="4"/>
                  <a:pt x="49" y="4"/>
                  <a:pt x="50" y="3"/>
                </a:cubicBezTo>
                <a:cubicBezTo>
                  <a:pt x="58" y="2"/>
                  <a:pt x="58" y="2"/>
                  <a:pt x="58" y="2"/>
                </a:cubicBezTo>
                <a:cubicBezTo>
                  <a:pt x="59" y="2"/>
                  <a:pt x="60" y="2"/>
                  <a:pt x="61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3" y="2"/>
                  <a:pt x="64" y="2"/>
                  <a:pt x="65" y="2"/>
                </a:cubicBezTo>
                <a:cubicBezTo>
                  <a:pt x="108" y="1"/>
                  <a:pt x="108" y="1"/>
                  <a:pt x="108" y="1"/>
                </a:cubicBezTo>
                <a:cubicBezTo>
                  <a:pt x="111" y="1"/>
                  <a:pt x="115" y="4"/>
                  <a:pt x="115" y="8"/>
                </a:cubicBezTo>
                <a:cubicBezTo>
                  <a:pt x="115" y="12"/>
                  <a:pt x="112" y="15"/>
                  <a:pt x="108" y="15"/>
                </a:cubicBezTo>
                <a:cubicBezTo>
                  <a:pt x="76" y="16"/>
                  <a:pt x="76" y="16"/>
                  <a:pt x="76" y="16"/>
                </a:cubicBezTo>
                <a:cubicBezTo>
                  <a:pt x="81" y="59"/>
                  <a:pt x="81" y="59"/>
                  <a:pt x="81" y="59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107" y="59"/>
                  <a:pt x="109" y="59"/>
                  <a:pt x="111" y="60"/>
                </a:cubicBezTo>
                <a:cubicBezTo>
                  <a:pt x="150" y="77"/>
                  <a:pt x="150" y="77"/>
                  <a:pt x="150" y="77"/>
                </a:cubicBezTo>
                <a:cubicBezTo>
                  <a:pt x="154" y="79"/>
                  <a:pt x="156" y="84"/>
                  <a:pt x="154" y="88"/>
                </a:cubicBezTo>
                <a:cubicBezTo>
                  <a:pt x="152" y="92"/>
                  <a:pt x="147" y="94"/>
                  <a:pt x="143" y="92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63" y="75"/>
                  <a:pt x="63" y="75"/>
                  <a:pt x="63" y="75"/>
                </a:cubicBezTo>
                <a:cubicBezTo>
                  <a:pt x="62" y="75"/>
                  <a:pt x="62" y="75"/>
                  <a:pt x="61" y="75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9"/>
                  <a:pt x="57" y="100"/>
                  <a:pt x="56" y="101"/>
                </a:cubicBezTo>
                <a:cubicBezTo>
                  <a:pt x="55" y="105"/>
                  <a:pt x="52" y="107"/>
                  <a:pt x="48" y="107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6" y="108"/>
                  <a:pt x="3" y="105"/>
                  <a:pt x="3" y="100"/>
                </a:cubicBezTo>
                <a:cubicBezTo>
                  <a:pt x="4" y="95"/>
                  <a:pt x="8" y="92"/>
                  <a:pt x="12" y="92"/>
                </a:cubicBezTo>
                <a:cubicBezTo>
                  <a:pt x="42" y="91"/>
                  <a:pt x="42" y="91"/>
                  <a:pt x="42" y="91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6"/>
                  <a:pt x="46" y="66"/>
                  <a:pt x="46" y="65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0"/>
                  <a:pt x="40" y="19"/>
                  <a:pt x="40" y="18"/>
                </a:cubicBezTo>
                <a:cubicBezTo>
                  <a:pt x="7" y="14"/>
                  <a:pt x="7" y="14"/>
                  <a:pt x="7" y="14"/>
                </a:cubicBezTo>
                <a:cubicBezTo>
                  <a:pt x="3" y="14"/>
                  <a:pt x="0" y="10"/>
                  <a:pt x="1" y="6"/>
                </a:cubicBezTo>
                <a:cubicBezTo>
                  <a:pt x="1" y="3"/>
                  <a:pt x="5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642987" y="3990245"/>
            <a:ext cx="61264" cy="59150"/>
          </a:xfrm>
          <a:custGeom>
            <a:avLst/>
            <a:gdLst>
              <a:gd name="T0" fmla="*/ 19 w 33"/>
              <a:gd name="T1" fmla="*/ 31 h 32"/>
              <a:gd name="T2" fmla="*/ 1 w 33"/>
              <a:gd name="T3" fmla="*/ 18 h 32"/>
              <a:gd name="T4" fmla="*/ 14 w 33"/>
              <a:gd name="T5" fmla="*/ 1 h 32"/>
              <a:gd name="T6" fmla="*/ 32 w 33"/>
              <a:gd name="T7" fmla="*/ 14 h 32"/>
              <a:gd name="T8" fmla="*/ 19 w 33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2">
                <a:moveTo>
                  <a:pt x="19" y="31"/>
                </a:moveTo>
                <a:cubicBezTo>
                  <a:pt x="10" y="32"/>
                  <a:pt x="2" y="27"/>
                  <a:pt x="1" y="18"/>
                </a:cubicBezTo>
                <a:cubicBezTo>
                  <a:pt x="0" y="10"/>
                  <a:pt x="6" y="2"/>
                  <a:pt x="14" y="1"/>
                </a:cubicBezTo>
                <a:cubicBezTo>
                  <a:pt x="23" y="0"/>
                  <a:pt x="31" y="6"/>
                  <a:pt x="32" y="14"/>
                </a:cubicBezTo>
                <a:cubicBezTo>
                  <a:pt x="33" y="22"/>
                  <a:pt x="27" y="30"/>
                  <a:pt x="19" y="3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028233" y="4714837"/>
            <a:ext cx="428850" cy="213364"/>
          </a:xfrm>
          <a:custGeom>
            <a:avLst/>
            <a:gdLst>
              <a:gd name="T0" fmla="*/ 207 w 233"/>
              <a:gd name="T1" fmla="*/ 16 h 116"/>
              <a:gd name="T2" fmla="*/ 171 w 233"/>
              <a:gd name="T3" fmla="*/ 31 h 116"/>
              <a:gd name="T4" fmla="*/ 168 w 233"/>
              <a:gd name="T5" fmla="*/ 31 h 116"/>
              <a:gd name="T6" fmla="*/ 133 w 233"/>
              <a:gd name="T7" fmla="*/ 41 h 116"/>
              <a:gd name="T8" fmla="*/ 80 w 233"/>
              <a:gd name="T9" fmla="*/ 41 h 116"/>
              <a:gd name="T10" fmla="*/ 75 w 233"/>
              <a:gd name="T11" fmla="*/ 42 h 116"/>
              <a:gd name="T12" fmla="*/ 74 w 233"/>
              <a:gd name="T13" fmla="*/ 41 h 116"/>
              <a:gd name="T14" fmla="*/ 27 w 233"/>
              <a:gd name="T15" fmla="*/ 3 h 116"/>
              <a:gd name="T16" fmla="*/ 15 w 233"/>
              <a:gd name="T17" fmla="*/ 4 h 116"/>
              <a:gd name="T18" fmla="*/ 16 w 233"/>
              <a:gd name="T19" fmla="*/ 17 h 116"/>
              <a:gd name="T20" fmla="*/ 61 w 233"/>
              <a:gd name="T21" fmla="*/ 52 h 116"/>
              <a:gd name="T22" fmla="*/ 60 w 233"/>
              <a:gd name="T23" fmla="*/ 55 h 116"/>
              <a:gd name="T24" fmla="*/ 60 w 233"/>
              <a:gd name="T25" fmla="*/ 70 h 116"/>
              <a:gd name="T26" fmla="*/ 60 w 233"/>
              <a:gd name="T27" fmla="*/ 73 h 116"/>
              <a:gd name="T28" fmla="*/ 6 w 233"/>
              <a:gd name="T29" fmla="*/ 98 h 116"/>
              <a:gd name="T30" fmla="*/ 2 w 233"/>
              <a:gd name="T31" fmla="*/ 110 h 116"/>
              <a:gd name="T32" fmla="*/ 13 w 233"/>
              <a:gd name="T33" fmla="*/ 114 h 116"/>
              <a:gd name="T34" fmla="*/ 73 w 233"/>
              <a:gd name="T35" fmla="*/ 86 h 116"/>
              <a:gd name="T36" fmla="*/ 75 w 233"/>
              <a:gd name="T37" fmla="*/ 85 h 116"/>
              <a:gd name="T38" fmla="*/ 133 w 233"/>
              <a:gd name="T39" fmla="*/ 85 h 116"/>
              <a:gd name="T40" fmla="*/ 136 w 233"/>
              <a:gd name="T41" fmla="*/ 84 h 116"/>
              <a:gd name="T42" fmla="*/ 169 w 233"/>
              <a:gd name="T43" fmla="*/ 91 h 116"/>
              <a:gd name="T44" fmla="*/ 176 w 233"/>
              <a:gd name="T45" fmla="*/ 91 h 116"/>
              <a:gd name="T46" fmla="*/ 226 w 233"/>
              <a:gd name="T47" fmla="*/ 74 h 116"/>
              <a:gd name="T48" fmla="*/ 232 w 233"/>
              <a:gd name="T49" fmla="*/ 61 h 116"/>
              <a:gd name="T50" fmla="*/ 219 w 233"/>
              <a:gd name="T51" fmla="*/ 55 h 116"/>
              <a:gd name="T52" fmla="*/ 172 w 233"/>
              <a:gd name="T53" fmla="*/ 71 h 116"/>
              <a:gd name="T54" fmla="*/ 141 w 233"/>
              <a:gd name="T55" fmla="*/ 65 h 116"/>
              <a:gd name="T56" fmla="*/ 142 w 233"/>
              <a:gd name="T57" fmla="*/ 60 h 116"/>
              <a:gd name="T58" fmla="*/ 170 w 233"/>
              <a:gd name="T59" fmla="*/ 52 h 116"/>
              <a:gd name="T60" fmla="*/ 175 w 233"/>
              <a:gd name="T61" fmla="*/ 51 h 116"/>
              <a:gd name="T62" fmla="*/ 217 w 233"/>
              <a:gd name="T63" fmla="*/ 34 h 116"/>
              <a:gd name="T64" fmla="*/ 221 w 233"/>
              <a:gd name="T65" fmla="*/ 20 h 116"/>
              <a:gd name="T66" fmla="*/ 207 w 233"/>
              <a:gd name="T67" fmla="*/ 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3" h="116">
                <a:moveTo>
                  <a:pt x="207" y="16"/>
                </a:moveTo>
                <a:cubicBezTo>
                  <a:pt x="171" y="31"/>
                  <a:pt x="171" y="31"/>
                  <a:pt x="171" y="31"/>
                </a:cubicBezTo>
                <a:cubicBezTo>
                  <a:pt x="170" y="31"/>
                  <a:pt x="169" y="31"/>
                  <a:pt x="168" y="31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80" y="41"/>
                  <a:pt x="80" y="41"/>
                  <a:pt x="80" y="41"/>
                </a:cubicBezTo>
                <a:cubicBezTo>
                  <a:pt x="78" y="41"/>
                  <a:pt x="76" y="41"/>
                  <a:pt x="75" y="42"/>
                </a:cubicBezTo>
                <a:cubicBezTo>
                  <a:pt x="75" y="42"/>
                  <a:pt x="74" y="41"/>
                  <a:pt x="74" y="41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18" y="1"/>
                  <a:pt x="15" y="4"/>
                </a:cubicBezTo>
                <a:cubicBezTo>
                  <a:pt x="12" y="8"/>
                  <a:pt x="13" y="13"/>
                  <a:pt x="16" y="17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3"/>
                  <a:pt x="60" y="54"/>
                  <a:pt x="60" y="55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71"/>
                  <a:pt x="60" y="72"/>
                  <a:pt x="60" y="73"/>
                </a:cubicBezTo>
                <a:cubicBezTo>
                  <a:pt x="6" y="98"/>
                  <a:pt x="6" y="98"/>
                  <a:pt x="6" y="98"/>
                </a:cubicBezTo>
                <a:cubicBezTo>
                  <a:pt x="1" y="100"/>
                  <a:pt x="0" y="105"/>
                  <a:pt x="2" y="110"/>
                </a:cubicBezTo>
                <a:cubicBezTo>
                  <a:pt x="4" y="114"/>
                  <a:pt x="9" y="116"/>
                  <a:pt x="13" y="114"/>
                </a:cubicBezTo>
                <a:cubicBezTo>
                  <a:pt x="73" y="86"/>
                  <a:pt x="73" y="86"/>
                  <a:pt x="73" y="86"/>
                </a:cubicBezTo>
                <a:cubicBezTo>
                  <a:pt x="74" y="86"/>
                  <a:pt x="74" y="85"/>
                  <a:pt x="75" y="85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134" y="85"/>
                  <a:pt x="135" y="85"/>
                  <a:pt x="136" y="8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1" y="92"/>
                  <a:pt x="174" y="92"/>
                  <a:pt x="176" y="91"/>
                </a:cubicBezTo>
                <a:cubicBezTo>
                  <a:pt x="226" y="74"/>
                  <a:pt x="226" y="74"/>
                  <a:pt x="226" y="74"/>
                </a:cubicBezTo>
                <a:cubicBezTo>
                  <a:pt x="231" y="72"/>
                  <a:pt x="233" y="66"/>
                  <a:pt x="232" y="61"/>
                </a:cubicBezTo>
                <a:cubicBezTo>
                  <a:pt x="230" y="56"/>
                  <a:pt x="224" y="53"/>
                  <a:pt x="219" y="55"/>
                </a:cubicBezTo>
                <a:cubicBezTo>
                  <a:pt x="172" y="71"/>
                  <a:pt x="172" y="71"/>
                  <a:pt x="172" y="71"/>
                </a:cubicBezTo>
                <a:cubicBezTo>
                  <a:pt x="141" y="65"/>
                  <a:pt x="141" y="65"/>
                  <a:pt x="141" y="65"/>
                </a:cubicBezTo>
                <a:cubicBezTo>
                  <a:pt x="142" y="60"/>
                  <a:pt x="142" y="60"/>
                  <a:pt x="142" y="60"/>
                </a:cubicBezTo>
                <a:cubicBezTo>
                  <a:pt x="170" y="52"/>
                  <a:pt x="170" y="52"/>
                  <a:pt x="170" y="52"/>
                </a:cubicBezTo>
                <a:cubicBezTo>
                  <a:pt x="171" y="52"/>
                  <a:pt x="173" y="51"/>
                  <a:pt x="175" y="51"/>
                </a:cubicBezTo>
                <a:cubicBezTo>
                  <a:pt x="217" y="34"/>
                  <a:pt x="217" y="34"/>
                  <a:pt x="217" y="34"/>
                </a:cubicBezTo>
                <a:cubicBezTo>
                  <a:pt x="222" y="31"/>
                  <a:pt x="224" y="25"/>
                  <a:pt x="221" y="20"/>
                </a:cubicBezTo>
                <a:cubicBezTo>
                  <a:pt x="218" y="15"/>
                  <a:pt x="212" y="14"/>
                  <a:pt x="207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2066259" y="4795112"/>
            <a:ext cx="61264" cy="61263"/>
          </a:xfrm>
          <a:custGeom>
            <a:avLst/>
            <a:gdLst>
              <a:gd name="T0" fmla="*/ 17 w 34"/>
              <a:gd name="T1" fmla="*/ 33 h 33"/>
              <a:gd name="T2" fmla="*/ 34 w 34"/>
              <a:gd name="T3" fmla="*/ 17 h 33"/>
              <a:gd name="T4" fmla="*/ 17 w 34"/>
              <a:gd name="T5" fmla="*/ 0 h 33"/>
              <a:gd name="T6" fmla="*/ 1 w 34"/>
              <a:gd name="T7" fmla="*/ 16 h 33"/>
              <a:gd name="T8" fmla="*/ 17 w 34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17" y="33"/>
                </a:moveTo>
                <a:cubicBezTo>
                  <a:pt x="26" y="33"/>
                  <a:pt x="33" y="26"/>
                  <a:pt x="34" y="17"/>
                </a:cubicBezTo>
                <a:cubicBezTo>
                  <a:pt x="34" y="8"/>
                  <a:pt x="27" y="0"/>
                  <a:pt x="17" y="0"/>
                </a:cubicBezTo>
                <a:cubicBezTo>
                  <a:pt x="8" y="0"/>
                  <a:pt x="1" y="7"/>
                  <a:pt x="1" y="16"/>
                </a:cubicBezTo>
                <a:cubicBezTo>
                  <a:pt x="0" y="26"/>
                  <a:pt x="8" y="33"/>
                  <a:pt x="17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1992319" y="4653574"/>
            <a:ext cx="63377" cy="65488"/>
          </a:xfrm>
          <a:custGeom>
            <a:avLst/>
            <a:gdLst>
              <a:gd name="T0" fmla="*/ 17 w 35"/>
              <a:gd name="T1" fmla="*/ 35 h 35"/>
              <a:gd name="T2" fmla="*/ 35 w 35"/>
              <a:gd name="T3" fmla="*/ 18 h 35"/>
              <a:gd name="T4" fmla="*/ 18 w 35"/>
              <a:gd name="T5" fmla="*/ 0 h 35"/>
              <a:gd name="T6" fmla="*/ 0 w 35"/>
              <a:gd name="T7" fmla="*/ 17 h 35"/>
              <a:gd name="T8" fmla="*/ 17 w 35"/>
              <a:gd name="T9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5">
                <a:moveTo>
                  <a:pt x="17" y="35"/>
                </a:moveTo>
                <a:cubicBezTo>
                  <a:pt x="27" y="35"/>
                  <a:pt x="35" y="27"/>
                  <a:pt x="35" y="18"/>
                </a:cubicBezTo>
                <a:cubicBezTo>
                  <a:pt x="35" y="8"/>
                  <a:pt x="27" y="0"/>
                  <a:pt x="18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3181690" y="2505147"/>
            <a:ext cx="373923" cy="242939"/>
          </a:xfrm>
          <a:custGeom>
            <a:avLst/>
            <a:gdLst>
              <a:gd name="T0" fmla="*/ 195 w 204"/>
              <a:gd name="T1" fmla="*/ 80 h 132"/>
              <a:gd name="T2" fmla="*/ 161 w 204"/>
              <a:gd name="T3" fmla="*/ 78 h 132"/>
              <a:gd name="T4" fmla="*/ 159 w 204"/>
              <a:gd name="T5" fmla="*/ 78 h 132"/>
              <a:gd name="T6" fmla="*/ 128 w 204"/>
              <a:gd name="T7" fmla="*/ 73 h 132"/>
              <a:gd name="T8" fmla="*/ 86 w 204"/>
              <a:gd name="T9" fmla="*/ 54 h 132"/>
              <a:gd name="T10" fmla="*/ 82 w 204"/>
              <a:gd name="T11" fmla="*/ 52 h 132"/>
              <a:gd name="T12" fmla="*/ 81 w 204"/>
              <a:gd name="T13" fmla="*/ 52 h 132"/>
              <a:gd name="T14" fmla="*/ 58 w 204"/>
              <a:gd name="T15" fmla="*/ 5 h 132"/>
              <a:gd name="T16" fmla="*/ 48 w 204"/>
              <a:gd name="T17" fmla="*/ 2 h 132"/>
              <a:gd name="T18" fmla="*/ 45 w 204"/>
              <a:gd name="T19" fmla="*/ 12 h 132"/>
              <a:gd name="T20" fmla="*/ 67 w 204"/>
              <a:gd name="T21" fmla="*/ 56 h 132"/>
              <a:gd name="T22" fmla="*/ 66 w 204"/>
              <a:gd name="T23" fmla="*/ 57 h 132"/>
              <a:gd name="T24" fmla="*/ 60 w 204"/>
              <a:gd name="T25" fmla="*/ 69 h 132"/>
              <a:gd name="T26" fmla="*/ 59 w 204"/>
              <a:gd name="T27" fmla="*/ 72 h 132"/>
              <a:gd name="T28" fmla="*/ 7 w 204"/>
              <a:gd name="T29" fmla="*/ 72 h 132"/>
              <a:gd name="T30" fmla="*/ 0 w 204"/>
              <a:gd name="T31" fmla="*/ 80 h 132"/>
              <a:gd name="T32" fmla="*/ 8 w 204"/>
              <a:gd name="T33" fmla="*/ 87 h 132"/>
              <a:gd name="T34" fmla="*/ 65 w 204"/>
              <a:gd name="T35" fmla="*/ 87 h 132"/>
              <a:gd name="T36" fmla="*/ 66 w 204"/>
              <a:gd name="T37" fmla="*/ 86 h 132"/>
              <a:gd name="T38" fmla="*/ 112 w 204"/>
              <a:gd name="T39" fmla="*/ 107 h 132"/>
              <a:gd name="T40" fmla="*/ 115 w 204"/>
              <a:gd name="T41" fmla="*/ 108 h 132"/>
              <a:gd name="T42" fmla="*/ 138 w 204"/>
              <a:gd name="T43" fmla="*/ 124 h 132"/>
              <a:gd name="T44" fmla="*/ 144 w 204"/>
              <a:gd name="T45" fmla="*/ 127 h 132"/>
              <a:gd name="T46" fmla="*/ 188 w 204"/>
              <a:gd name="T47" fmla="*/ 131 h 132"/>
              <a:gd name="T48" fmla="*/ 198 w 204"/>
              <a:gd name="T49" fmla="*/ 123 h 132"/>
              <a:gd name="T50" fmla="*/ 190 w 204"/>
              <a:gd name="T51" fmla="*/ 114 h 132"/>
              <a:gd name="T52" fmla="*/ 148 w 204"/>
              <a:gd name="T53" fmla="*/ 110 h 132"/>
              <a:gd name="T54" fmla="*/ 126 w 204"/>
              <a:gd name="T55" fmla="*/ 95 h 132"/>
              <a:gd name="T56" fmla="*/ 128 w 204"/>
              <a:gd name="T57" fmla="*/ 91 h 132"/>
              <a:gd name="T58" fmla="*/ 152 w 204"/>
              <a:gd name="T59" fmla="*/ 94 h 132"/>
              <a:gd name="T60" fmla="*/ 157 w 204"/>
              <a:gd name="T61" fmla="*/ 95 h 132"/>
              <a:gd name="T62" fmla="*/ 196 w 204"/>
              <a:gd name="T63" fmla="*/ 97 h 132"/>
              <a:gd name="T64" fmla="*/ 204 w 204"/>
              <a:gd name="T65" fmla="*/ 88 h 132"/>
              <a:gd name="T66" fmla="*/ 195 w 204"/>
              <a:gd name="T67" fmla="*/ 8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4" h="132">
                <a:moveTo>
                  <a:pt x="195" y="80"/>
                </a:moveTo>
                <a:cubicBezTo>
                  <a:pt x="161" y="78"/>
                  <a:pt x="161" y="78"/>
                  <a:pt x="161" y="78"/>
                </a:cubicBezTo>
                <a:cubicBezTo>
                  <a:pt x="160" y="78"/>
                  <a:pt x="160" y="78"/>
                  <a:pt x="159" y="78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86" y="54"/>
                  <a:pt x="86" y="54"/>
                  <a:pt x="86" y="54"/>
                </a:cubicBezTo>
                <a:cubicBezTo>
                  <a:pt x="85" y="53"/>
                  <a:pt x="83" y="53"/>
                  <a:pt x="82" y="52"/>
                </a:cubicBezTo>
                <a:cubicBezTo>
                  <a:pt x="82" y="52"/>
                  <a:pt x="82" y="52"/>
                  <a:pt x="81" y="52"/>
                </a:cubicBezTo>
                <a:cubicBezTo>
                  <a:pt x="58" y="5"/>
                  <a:pt x="58" y="5"/>
                  <a:pt x="58" y="5"/>
                </a:cubicBezTo>
                <a:cubicBezTo>
                  <a:pt x="56" y="2"/>
                  <a:pt x="52" y="0"/>
                  <a:pt x="48" y="2"/>
                </a:cubicBezTo>
                <a:cubicBezTo>
                  <a:pt x="45" y="4"/>
                  <a:pt x="43" y="8"/>
                  <a:pt x="45" y="12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7"/>
                  <a:pt x="66" y="57"/>
                </a:cubicBezTo>
                <a:cubicBezTo>
                  <a:pt x="60" y="69"/>
                  <a:pt x="60" y="69"/>
                  <a:pt x="60" y="69"/>
                </a:cubicBezTo>
                <a:cubicBezTo>
                  <a:pt x="60" y="70"/>
                  <a:pt x="59" y="71"/>
                  <a:pt x="59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3" y="72"/>
                  <a:pt x="0" y="76"/>
                  <a:pt x="0" y="80"/>
                </a:cubicBezTo>
                <a:cubicBezTo>
                  <a:pt x="0" y="84"/>
                  <a:pt x="3" y="87"/>
                  <a:pt x="8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87"/>
                  <a:pt x="66" y="87"/>
                  <a:pt x="66" y="86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13" y="108"/>
                  <a:pt x="114" y="108"/>
                  <a:pt x="115" y="108"/>
                </a:cubicBezTo>
                <a:cubicBezTo>
                  <a:pt x="138" y="124"/>
                  <a:pt x="138" y="124"/>
                  <a:pt x="138" y="124"/>
                </a:cubicBezTo>
                <a:cubicBezTo>
                  <a:pt x="139" y="126"/>
                  <a:pt x="141" y="127"/>
                  <a:pt x="144" y="127"/>
                </a:cubicBezTo>
                <a:cubicBezTo>
                  <a:pt x="188" y="131"/>
                  <a:pt x="188" y="131"/>
                  <a:pt x="188" y="131"/>
                </a:cubicBezTo>
                <a:cubicBezTo>
                  <a:pt x="193" y="132"/>
                  <a:pt x="197" y="128"/>
                  <a:pt x="198" y="123"/>
                </a:cubicBezTo>
                <a:cubicBezTo>
                  <a:pt x="198" y="119"/>
                  <a:pt x="195" y="114"/>
                  <a:pt x="190" y="114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26" y="95"/>
                  <a:pt x="126" y="95"/>
                  <a:pt x="126" y="95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52" y="94"/>
                  <a:pt x="152" y="94"/>
                  <a:pt x="152" y="94"/>
                </a:cubicBezTo>
                <a:cubicBezTo>
                  <a:pt x="154" y="95"/>
                  <a:pt x="156" y="95"/>
                  <a:pt x="157" y="95"/>
                </a:cubicBezTo>
                <a:cubicBezTo>
                  <a:pt x="196" y="97"/>
                  <a:pt x="196" y="97"/>
                  <a:pt x="196" y="97"/>
                </a:cubicBezTo>
                <a:cubicBezTo>
                  <a:pt x="201" y="97"/>
                  <a:pt x="204" y="93"/>
                  <a:pt x="204" y="88"/>
                </a:cubicBezTo>
                <a:cubicBezTo>
                  <a:pt x="204" y="83"/>
                  <a:pt x="199" y="79"/>
                  <a:pt x="195" y="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3234504" y="2574860"/>
            <a:ext cx="61264" cy="59150"/>
          </a:xfrm>
          <a:custGeom>
            <a:avLst/>
            <a:gdLst>
              <a:gd name="T0" fmla="*/ 10 w 33"/>
              <a:gd name="T1" fmla="*/ 29 h 32"/>
              <a:gd name="T2" fmla="*/ 29 w 33"/>
              <a:gd name="T3" fmla="*/ 22 h 32"/>
              <a:gd name="T4" fmla="*/ 23 w 33"/>
              <a:gd name="T5" fmla="*/ 3 h 32"/>
              <a:gd name="T6" fmla="*/ 4 w 33"/>
              <a:gd name="T7" fmla="*/ 10 h 32"/>
              <a:gd name="T8" fmla="*/ 10 w 33"/>
              <a:gd name="T9" fmla="*/ 29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2">
                <a:moveTo>
                  <a:pt x="10" y="29"/>
                </a:moveTo>
                <a:cubicBezTo>
                  <a:pt x="17" y="32"/>
                  <a:pt x="26" y="29"/>
                  <a:pt x="29" y="22"/>
                </a:cubicBezTo>
                <a:cubicBezTo>
                  <a:pt x="33" y="15"/>
                  <a:pt x="30" y="7"/>
                  <a:pt x="23" y="3"/>
                </a:cubicBezTo>
                <a:cubicBezTo>
                  <a:pt x="15" y="0"/>
                  <a:pt x="7" y="3"/>
                  <a:pt x="4" y="10"/>
                </a:cubicBezTo>
                <a:cubicBezTo>
                  <a:pt x="0" y="17"/>
                  <a:pt x="3" y="25"/>
                  <a:pt x="10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347229" y="2230520"/>
            <a:ext cx="211256" cy="105626"/>
          </a:xfrm>
          <a:custGeom>
            <a:avLst/>
            <a:gdLst>
              <a:gd name="T0" fmla="*/ 108 w 116"/>
              <a:gd name="T1" fmla="*/ 23 h 57"/>
              <a:gd name="T2" fmla="*/ 89 w 116"/>
              <a:gd name="T3" fmla="*/ 27 h 57"/>
              <a:gd name="T4" fmla="*/ 88 w 116"/>
              <a:gd name="T5" fmla="*/ 27 h 57"/>
              <a:gd name="T6" fmla="*/ 70 w 116"/>
              <a:gd name="T7" fmla="*/ 29 h 57"/>
              <a:gd name="T8" fmla="*/ 44 w 116"/>
              <a:gd name="T9" fmla="*/ 24 h 57"/>
              <a:gd name="T10" fmla="*/ 42 w 116"/>
              <a:gd name="T11" fmla="*/ 24 h 57"/>
              <a:gd name="T12" fmla="*/ 41 w 116"/>
              <a:gd name="T13" fmla="*/ 24 h 57"/>
              <a:gd name="T14" fmla="*/ 22 w 116"/>
              <a:gd name="T15" fmla="*/ 2 h 57"/>
              <a:gd name="T16" fmla="*/ 16 w 116"/>
              <a:gd name="T17" fmla="*/ 1 h 57"/>
              <a:gd name="T18" fmla="*/ 16 w 116"/>
              <a:gd name="T19" fmla="*/ 7 h 57"/>
              <a:gd name="T20" fmla="*/ 34 w 116"/>
              <a:gd name="T21" fmla="*/ 28 h 57"/>
              <a:gd name="T22" fmla="*/ 33 w 116"/>
              <a:gd name="T23" fmla="*/ 29 h 57"/>
              <a:gd name="T24" fmla="*/ 32 w 116"/>
              <a:gd name="T25" fmla="*/ 37 h 57"/>
              <a:gd name="T26" fmla="*/ 32 w 116"/>
              <a:gd name="T27" fmla="*/ 38 h 57"/>
              <a:gd name="T28" fmla="*/ 4 w 116"/>
              <a:gd name="T29" fmla="*/ 46 h 57"/>
              <a:gd name="T30" fmla="*/ 1 w 116"/>
              <a:gd name="T31" fmla="*/ 51 h 57"/>
              <a:gd name="T32" fmla="*/ 6 w 116"/>
              <a:gd name="T33" fmla="*/ 54 h 57"/>
              <a:gd name="T34" fmla="*/ 37 w 116"/>
              <a:gd name="T35" fmla="*/ 45 h 57"/>
              <a:gd name="T36" fmla="*/ 38 w 116"/>
              <a:gd name="T37" fmla="*/ 45 h 57"/>
              <a:gd name="T38" fmla="*/ 66 w 116"/>
              <a:gd name="T39" fmla="*/ 50 h 57"/>
              <a:gd name="T40" fmla="*/ 68 w 116"/>
              <a:gd name="T41" fmla="*/ 50 h 57"/>
              <a:gd name="T42" fmla="*/ 83 w 116"/>
              <a:gd name="T43" fmla="*/ 56 h 57"/>
              <a:gd name="T44" fmla="*/ 86 w 116"/>
              <a:gd name="T45" fmla="*/ 56 h 57"/>
              <a:gd name="T46" fmla="*/ 111 w 116"/>
              <a:gd name="T47" fmla="*/ 52 h 57"/>
              <a:gd name="T48" fmla="*/ 115 w 116"/>
              <a:gd name="T49" fmla="*/ 47 h 57"/>
              <a:gd name="T50" fmla="*/ 110 w 116"/>
              <a:gd name="T51" fmla="*/ 43 h 57"/>
              <a:gd name="T52" fmla="*/ 86 w 116"/>
              <a:gd name="T53" fmla="*/ 47 h 57"/>
              <a:gd name="T54" fmla="*/ 72 w 116"/>
              <a:gd name="T55" fmla="*/ 41 h 57"/>
              <a:gd name="T56" fmla="*/ 72 w 116"/>
              <a:gd name="T57" fmla="*/ 39 h 57"/>
              <a:gd name="T58" fmla="*/ 86 w 116"/>
              <a:gd name="T59" fmla="*/ 37 h 57"/>
              <a:gd name="T60" fmla="*/ 89 w 116"/>
              <a:gd name="T61" fmla="*/ 37 h 57"/>
              <a:gd name="T62" fmla="*/ 111 w 116"/>
              <a:gd name="T63" fmla="*/ 32 h 57"/>
              <a:gd name="T64" fmla="*/ 114 w 116"/>
              <a:gd name="T65" fmla="*/ 26 h 57"/>
              <a:gd name="T66" fmla="*/ 108 w 116"/>
              <a:gd name="T67" fmla="*/ 2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57">
                <a:moveTo>
                  <a:pt x="108" y="23"/>
                </a:moveTo>
                <a:cubicBezTo>
                  <a:pt x="89" y="27"/>
                  <a:pt x="89" y="27"/>
                  <a:pt x="89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70" y="29"/>
                  <a:pt x="70" y="29"/>
                  <a:pt x="70" y="29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22" y="2"/>
                  <a:pt x="22" y="2"/>
                  <a:pt x="22" y="2"/>
                </a:cubicBezTo>
                <a:cubicBezTo>
                  <a:pt x="20" y="0"/>
                  <a:pt x="18" y="0"/>
                  <a:pt x="16" y="1"/>
                </a:cubicBezTo>
                <a:cubicBezTo>
                  <a:pt x="14" y="3"/>
                  <a:pt x="14" y="5"/>
                  <a:pt x="16" y="7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9"/>
                  <a:pt x="33" y="29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8"/>
                  <a:pt x="32" y="38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46"/>
                  <a:pt x="0" y="49"/>
                  <a:pt x="1" y="51"/>
                </a:cubicBezTo>
                <a:cubicBezTo>
                  <a:pt x="1" y="53"/>
                  <a:pt x="4" y="54"/>
                  <a:pt x="6" y="54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5"/>
                  <a:pt x="38" y="45"/>
                  <a:pt x="38" y="45"/>
                </a:cubicBezTo>
                <a:cubicBezTo>
                  <a:pt x="66" y="50"/>
                  <a:pt x="66" y="50"/>
                  <a:pt x="66" y="50"/>
                </a:cubicBezTo>
                <a:cubicBezTo>
                  <a:pt x="67" y="50"/>
                  <a:pt x="67" y="50"/>
                  <a:pt x="68" y="50"/>
                </a:cubicBezTo>
                <a:cubicBezTo>
                  <a:pt x="83" y="56"/>
                  <a:pt x="83" y="56"/>
                  <a:pt x="83" y="56"/>
                </a:cubicBezTo>
                <a:cubicBezTo>
                  <a:pt x="84" y="56"/>
                  <a:pt x="85" y="57"/>
                  <a:pt x="86" y="56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4" y="52"/>
                  <a:pt x="116" y="49"/>
                  <a:pt x="115" y="47"/>
                </a:cubicBezTo>
                <a:cubicBezTo>
                  <a:pt x="115" y="44"/>
                  <a:pt x="113" y="42"/>
                  <a:pt x="110" y="43"/>
                </a:cubicBezTo>
                <a:cubicBezTo>
                  <a:pt x="86" y="47"/>
                  <a:pt x="86" y="47"/>
                  <a:pt x="86" y="47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9"/>
                  <a:pt x="72" y="39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7"/>
                  <a:pt x="88" y="37"/>
                  <a:pt x="89" y="37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3" y="32"/>
                  <a:pt x="115" y="29"/>
                  <a:pt x="114" y="26"/>
                </a:cubicBezTo>
                <a:cubicBezTo>
                  <a:pt x="113" y="24"/>
                  <a:pt x="110" y="22"/>
                  <a:pt x="108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2370467" y="2268546"/>
            <a:ext cx="31688" cy="33800"/>
          </a:xfrm>
          <a:custGeom>
            <a:avLst/>
            <a:gdLst>
              <a:gd name="T0" fmla="*/ 7 w 18"/>
              <a:gd name="T1" fmla="*/ 17 h 18"/>
              <a:gd name="T2" fmla="*/ 17 w 18"/>
              <a:gd name="T3" fmla="*/ 11 h 18"/>
              <a:gd name="T4" fmla="*/ 10 w 18"/>
              <a:gd name="T5" fmla="*/ 1 h 18"/>
              <a:gd name="T6" fmla="*/ 1 w 18"/>
              <a:gd name="T7" fmla="*/ 8 h 18"/>
              <a:gd name="T8" fmla="*/ 7 w 18"/>
              <a:gd name="T9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7" y="17"/>
                </a:moveTo>
                <a:cubicBezTo>
                  <a:pt x="12" y="18"/>
                  <a:pt x="16" y="15"/>
                  <a:pt x="17" y="11"/>
                </a:cubicBezTo>
                <a:cubicBezTo>
                  <a:pt x="18" y="6"/>
                  <a:pt x="15" y="2"/>
                  <a:pt x="10" y="1"/>
                </a:cubicBezTo>
                <a:cubicBezTo>
                  <a:pt x="6" y="0"/>
                  <a:pt x="2" y="3"/>
                  <a:pt x="1" y="8"/>
                </a:cubicBezTo>
                <a:cubicBezTo>
                  <a:pt x="0" y="12"/>
                  <a:pt x="3" y="16"/>
                  <a:pt x="7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595158" y="2040394"/>
            <a:ext cx="213369" cy="103513"/>
          </a:xfrm>
          <a:custGeom>
            <a:avLst/>
            <a:gdLst>
              <a:gd name="T0" fmla="*/ 108 w 116"/>
              <a:gd name="T1" fmla="*/ 24 h 57"/>
              <a:gd name="T2" fmla="*/ 89 w 116"/>
              <a:gd name="T3" fmla="*/ 28 h 57"/>
              <a:gd name="T4" fmla="*/ 88 w 116"/>
              <a:gd name="T5" fmla="*/ 28 h 57"/>
              <a:gd name="T6" fmla="*/ 70 w 116"/>
              <a:gd name="T7" fmla="*/ 30 h 57"/>
              <a:gd name="T8" fmla="*/ 44 w 116"/>
              <a:gd name="T9" fmla="*/ 25 h 57"/>
              <a:gd name="T10" fmla="*/ 42 w 116"/>
              <a:gd name="T11" fmla="*/ 25 h 57"/>
              <a:gd name="T12" fmla="*/ 42 w 116"/>
              <a:gd name="T13" fmla="*/ 25 h 57"/>
              <a:gd name="T14" fmla="*/ 22 w 116"/>
              <a:gd name="T15" fmla="*/ 2 h 57"/>
              <a:gd name="T16" fmla="*/ 16 w 116"/>
              <a:gd name="T17" fmla="*/ 2 h 57"/>
              <a:gd name="T18" fmla="*/ 16 w 116"/>
              <a:gd name="T19" fmla="*/ 8 h 57"/>
              <a:gd name="T20" fmla="*/ 34 w 116"/>
              <a:gd name="T21" fmla="*/ 29 h 57"/>
              <a:gd name="T22" fmla="*/ 34 w 116"/>
              <a:gd name="T23" fmla="*/ 30 h 57"/>
              <a:gd name="T24" fmla="*/ 32 w 116"/>
              <a:gd name="T25" fmla="*/ 37 h 57"/>
              <a:gd name="T26" fmla="*/ 32 w 116"/>
              <a:gd name="T27" fmla="*/ 39 h 57"/>
              <a:gd name="T28" fmla="*/ 4 w 116"/>
              <a:gd name="T29" fmla="*/ 46 h 57"/>
              <a:gd name="T30" fmla="*/ 1 w 116"/>
              <a:gd name="T31" fmla="*/ 51 h 57"/>
              <a:gd name="T32" fmla="*/ 6 w 116"/>
              <a:gd name="T33" fmla="*/ 54 h 57"/>
              <a:gd name="T34" fmla="*/ 38 w 116"/>
              <a:gd name="T35" fmla="*/ 46 h 57"/>
              <a:gd name="T36" fmla="*/ 38 w 116"/>
              <a:gd name="T37" fmla="*/ 46 h 57"/>
              <a:gd name="T38" fmla="*/ 67 w 116"/>
              <a:gd name="T39" fmla="*/ 51 h 57"/>
              <a:gd name="T40" fmla="*/ 68 w 116"/>
              <a:gd name="T41" fmla="*/ 51 h 57"/>
              <a:gd name="T42" fmla="*/ 83 w 116"/>
              <a:gd name="T43" fmla="*/ 56 h 57"/>
              <a:gd name="T44" fmla="*/ 87 w 116"/>
              <a:gd name="T45" fmla="*/ 57 h 57"/>
              <a:gd name="T46" fmla="*/ 112 w 116"/>
              <a:gd name="T47" fmla="*/ 53 h 57"/>
              <a:gd name="T48" fmla="*/ 116 w 116"/>
              <a:gd name="T49" fmla="*/ 47 h 57"/>
              <a:gd name="T50" fmla="*/ 110 w 116"/>
              <a:gd name="T51" fmla="*/ 43 h 57"/>
              <a:gd name="T52" fmla="*/ 87 w 116"/>
              <a:gd name="T53" fmla="*/ 47 h 57"/>
              <a:gd name="T54" fmla="*/ 72 w 116"/>
              <a:gd name="T55" fmla="*/ 42 h 57"/>
              <a:gd name="T56" fmla="*/ 73 w 116"/>
              <a:gd name="T57" fmla="*/ 39 h 57"/>
              <a:gd name="T58" fmla="*/ 87 w 116"/>
              <a:gd name="T59" fmla="*/ 38 h 57"/>
              <a:gd name="T60" fmla="*/ 90 w 116"/>
              <a:gd name="T61" fmla="*/ 38 h 57"/>
              <a:gd name="T62" fmla="*/ 111 w 116"/>
              <a:gd name="T63" fmla="*/ 33 h 57"/>
              <a:gd name="T64" fmla="*/ 114 w 116"/>
              <a:gd name="T65" fmla="*/ 27 h 57"/>
              <a:gd name="T66" fmla="*/ 108 w 116"/>
              <a:gd name="T67" fmla="*/ 2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57">
                <a:moveTo>
                  <a:pt x="108" y="24"/>
                </a:moveTo>
                <a:cubicBezTo>
                  <a:pt x="89" y="28"/>
                  <a:pt x="89" y="28"/>
                  <a:pt x="89" y="28"/>
                </a:cubicBezTo>
                <a:cubicBezTo>
                  <a:pt x="89" y="28"/>
                  <a:pt x="88" y="28"/>
                  <a:pt x="88" y="28"/>
                </a:cubicBezTo>
                <a:cubicBezTo>
                  <a:pt x="70" y="30"/>
                  <a:pt x="70" y="30"/>
                  <a:pt x="70" y="30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3" y="25"/>
                  <a:pt x="42" y="25"/>
                </a:cubicBezTo>
                <a:cubicBezTo>
                  <a:pt x="42" y="25"/>
                  <a:pt x="42" y="25"/>
                  <a:pt x="42" y="25"/>
                </a:cubicBezTo>
                <a:cubicBezTo>
                  <a:pt x="22" y="2"/>
                  <a:pt x="22" y="2"/>
                  <a:pt x="22" y="2"/>
                </a:cubicBezTo>
                <a:cubicBezTo>
                  <a:pt x="21" y="1"/>
                  <a:pt x="18" y="0"/>
                  <a:pt x="16" y="2"/>
                </a:cubicBezTo>
                <a:cubicBezTo>
                  <a:pt x="15" y="3"/>
                  <a:pt x="14" y="6"/>
                  <a:pt x="16" y="8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30"/>
                  <a:pt x="34" y="30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2" y="38"/>
                  <a:pt x="32" y="39"/>
                </a:cubicBezTo>
                <a:cubicBezTo>
                  <a:pt x="4" y="46"/>
                  <a:pt x="4" y="46"/>
                  <a:pt x="4" y="46"/>
                </a:cubicBezTo>
                <a:cubicBezTo>
                  <a:pt x="2" y="47"/>
                  <a:pt x="0" y="49"/>
                  <a:pt x="1" y="51"/>
                </a:cubicBezTo>
                <a:cubicBezTo>
                  <a:pt x="2" y="54"/>
                  <a:pt x="4" y="55"/>
                  <a:pt x="6" y="54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1"/>
                  <a:pt x="68" y="51"/>
                  <a:pt x="68" y="51"/>
                </a:cubicBezTo>
                <a:cubicBezTo>
                  <a:pt x="83" y="56"/>
                  <a:pt x="83" y="56"/>
                  <a:pt x="83" y="56"/>
                </a:cubicBezTo>
                <a:cubicBezTo>
                  <a:pt x="84" y="57"/>
                  <a:pt x="85" y="57"/>
                  <a:pt x="87" y="57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5" y="52"/>
                  <a:pt x="116" y="50"/>
                  <a:pt x="116" y="47"/>
                </a:cubicBezTo>
                <a:cubicBezTo>
                  <a:pt x="115" y="45"/>
                  <a:pt x="113" y="43"/>
                  <a:pt x="110" y="43"/>
                </a:cubicBezTo>
                <a:cubicBezTo>
                  <a:pt x="87" y="47"/>
                  <a:pt x="87" y="47"/>
                  <a:pt x="87" y="47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39"/>
                  <a:pt x="73" y="39"/>
                  <a:pt x="73" y="39"/>
                </a:cubicBezTo>
                <a:cubicBezTo>
                  <a:pt x="87" y="38"/>
                  <a:pt x="87" y="38"/>
                  <a:pt x="87" y="38"/>
                </a:cubicBezTo>
                <a:cubicBezTo>
                  <a:pt x="88" y="38"/>
                  <a:pt x="89" y="38"/>
                  <a:pt x="90" y="38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4" y="32"/>
                  <a:pt x="115" y="29"/>
                  <a:pt x="114" y="27"/>
                </a:cubicBezTo>
                <a:cubicBezTo>
                  <a:pt x="113" y="24"/>
                  <a:pt x="110" y="23"/>
                  <a:pt x="108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620509" y="2080532"/>
            <a:ext cx="31688" cy="33800"/>
          </a:xfrm>
          <a:custGeom>
            <a:avLst/>
            <a:gdLst>
              <a:gd name="T0" fmla="*/ 8 w 18"/>
              <a:gd name="T1" fmla="*/ 17 h 18"/>
              <a:gd name="T2" fmla="*/ 17 w 18"/>
              <a:gd name="T3" fmla="*/ 10 h 18"/>
              <a:gd name="T4" fmla="*/ 11 w 18"/>
              <a:gd name="T5" fmla="*/ 1 h 18"/>
              <a:gd name="T6" fmla="*/ 1 w 18"/>
              <a:gd name="T7" fmla="*/ 7 h 18"/>
              <a:gd name="T8" fmla="*/ 8 w 18"/>
              <a:gd name="T9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8" y="17"/>
                </a:moveTo>
                <a:cubicBezTo>
                  <a:pt x="12" y="18"/>
                  <a:pt x="16" y="15"/>
                  <a:pt x="17" y="10"/>
                </a:cubicBezTo>
                <a:cubicBezTo>
                  <a:pt x="18" y="6"/>
                  <a:pt x="15" y="2"/>
                  <a:pt x="11" y="1"/>
                </a:cubicBezTo>
                <a:cubicBezTo>
                  <a:pt x="6" y="0"/>
                  <a:pt x="2" y="3"/>
                  <a:pt x="1" y="7"/>
                </a:cubicBezTo>
                <a:cubicBezTo>
                  <a:pt x="0" y="12"/>
                  <a:pt x="3" y="16"/>
                  <a:pt x="8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904351" y="1565079"/>
            <a:ext cx="245057" cy="213364"/>
          </a:xfrm>
          <a:custGeom>
            <a:avLst/>
            <a:gdLst>
              <a:gd name="T0" fmla="*/ 129 w 134"/>
              <a:gd name="T1" fmla="*/ 82 h 116"/>
              <a:gd name="T2" fmla="*/ 107 w 134"/>
              <a:gd name="T3" fmla="*/ 74 h 116"/>
              <a:gd name="T4" fmla="*/ 106 w 134"/>
              <a:gd name="T5" fmla="*/ 73 h 116"/>
              <a:gd name="T6" fmla="*/ 86 w 134"/>
              <a:gd name="T7" fmla="*/ 63 h 116"/>
              <a:gd name="T8" fmla="*/ 63 w 134"/>
              <a:gd name="T9" fmla="*/ 42 h 116"/>
              <a:gd name="T10" fmla="*/ 61 w 134"/>
              <a:gd name="T11" fmla="*/ 40 h 116"/>
              <a:gd name="T12" fmla="*/ 61 w 134"/>
              <a:gd name="T13" fmla="*/ 40 h 116"/>
              <a:gd name="T14" fmla="*/ 55 w 134"/>
              <a:gd name="T15" fmla="*/ 4 h 116"/>
              <a:gd name="T16" fmla="*/ 49 w 134"/>
              <a:gd name="T17" fmla="*/ 0 h 116"/>
              <a:gd name="T18" fmla="*/ 45 w 134"/>
              <a:gd name="T19" fmla="*/ 6 h 116"/>
              <a:gd name="T20" fmla="*/ 50 w 134"/>
              <a:gd name="T21" fmla="*/ 39 h 116"/>
              <a:gd name="T22" fmla="*/ 49 w 134"/>
              <a:gd name="T23" fmla="*/ 40 h 116"/>
              <a:gd name="T24" fmla="*/ 43 w 134"/>
              <a:gd name="T25" fmla="*/ 47 h 116"/>
              <a:gd name="T26" fmla="*/ 42 w 134"/>
              <a:gd name="T27" fmla="*/ 48 h 116"/>
              <a:gd name="T28" fmla="*/ 8 w 134"/>
              <a:gd name="T29" fmla="*/ 37 h 116"/>
              <a:gd name="T30" fmla="*/ 1 w 134"/>
              <a:gd name="T31" fmla="*/ 41 h 116"/>
              <a:gd name="T32" fmla="*/ 5 w 134"/>
              <a:gd name="T33" fmla="*/ 47 h 116"/>
              <a:gd name="T34" fmla="*/ 42 w 134"/>
              <a:gd name="T35" fmla="*/ 59 h 116"/>
              <a:gd name="T36" fmla="*/ 43 w 134"/>
              <a:gd name="T37" fmla="*/ 59 h 116"/>
              <a:gd name="T38" fmla="*/ 69 w 134"/>
              <a:gd name="T39" fmla="*/ 82 h 116"/>
              <a:gd name="T40" fmla="*/ 70 w 134"/>
              <a:gd name="T41" fmla="*/ 83 h 116"/>
              <a:gd name="T42" fmla="*/ 82 w 134"/>
              <a:gd name="T43" fmla="*/ 99 h 116"/>
              <a:gd name="T44" fmla="*/ 85 w 134"/>
              <a:gd name="T45" fmla="*/ 102 h 116"/>
              <a:gd name="T46" fmla="*/ 114 w 134"/>
              <a:gd name="T47" fmla="*/ 114 h 116"/>
              <a:gd name="T48" fmla="*/ 122 w 134"/>
              <a:gd name="T49" fmla="*/ 111 h 116"/>
              <a:gd name="T50" fmla="*/ 119 w 134"/>
              <a:gd name="T51" fmla="*/ 103 h 116"/>
              <a:gd name="T52" fmla="*/ 92 w 134"/>
              <a:gd name="T53" fmla="*/ 92 h 116"/>
              <a:gd name="T54" fmla="*/ 80 w 134"/>
              <a:gd name="T55" fmla="*/ 77 h 116"/>
              <a:gd name="T56" fmla="*/ 83 w 134"/>
              <a:gd name="T57" fmla="*/ 75 h 116"/>
              <a:gd name="T58" fmla="*/ 98 w 134"/>
              <a:gd name="T59" fmla="*/ 82 h 116"/>
              <a:gd name="T60" fmla="*/ 101 w 134"/>
              <a:gd name="T61" fmla="*/ 84 h 116"/>
              <a:gd name="T62" fmla="*/ 126 w 134"/>
              <a:gd name="T63" fmla="*/ 94 h 116"/>
              <a:gd name="T64" fmla="*/ 133 w 134"/>
              <a:gd name="T65" fmla="*/ 89 h 116"/>
              <a:gd name="T66" fmla="*/ 129 w 134"/>
              <a:gd name="T67" fmla="*/ 8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4" h="116">
                <a:moveTo>
                  <a:pt x="129" y="82"/>
                </a:move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6" y="73"/>
                  <a:pt x="106" y="73"/>
                </a:cubicBezTo>
                <a:cubicBezTo>
                  <a:pt x="86" y="63"/>
                  <a:pt x="86" y="63"/>
                  <a:pt x="86" y="63"/>
                </a:cubicBezTo>
                <a:cubicBezTo>
                  <a:pt x="63" y="42"/>
                  <a:pt x="63" y="42"/>
                  <a:pt x="63" y="42"/>
                </a:cubicBezTo>
                <a:cubicBezTo>
                  <a:pt x="62" y="41"/>
                  <a:pt x="61" y="41"/>
                  <a:pt x="61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2"/>
                  <a:pt x="52" y="0"/>
                  <a:pt x="49" y="0"/>
                </a:cubicBezTo>
                <a:cubicBezTo>
                  <a:pt x="46" y="0"/>
                  <a:pt x="45" y="3"/>
                  <a:pt x="45" y="6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9"/>
                  <a:pt x="49" y="40"/>
                  <a:pt x="49" y="40"/>
                </a:cubicBezTo>
                <a:cubicBezTo>
                  <a:pt x="43" y="47"/>
                  <a:pt x="43" y="47"/>
                  <a:pt x="43" y="47"/>
                </a:cubicBezTo>
                <a:cubicBezTo>
                  <a:pt x="42" y="47"/>
                  <a:pt x="42" y="48"/>
                  <a:pt x="42" y="48"/>
                </a:cubicBezTo>
                <a:cubicBezTo>
                  <a:pt x="8" y="37"/>
                  <a:pt x="8" y="37"/>
                  <a:pt x="8" y="37"/>
                </a:cubicBezTo>
                <a:cubicBezTo>
                  <a:pt x="5" y="37"/>
                  <a:pt x="2" y="38"/>
                  <a:pt x="1" y="41"/>
                </a:cubicBezTo>
                <a:cubicBezTo>
                  <a:pt x="0" y="43"/>
                  <a:pt x="2" y="46"/>
                  <a:pt x="5" y="47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69" y="82"/>
                  <a:pt x="69" y="82"/>
                  <a:pt x="69" y="82"/>
                </a:cubicBezTo>
                <a:cubicBezTo>
                  <a:pt x="70" y="83"/>
                  <a:pt x="70" y="83"/>
                  <a:pt x="70" y="83"/>
                </a:cubicBezTo>
                <a:cubicBezTo>
                  <a:pt x="82" y="99"/>
                  <a:pt x="82" y="99"/>
                  <a:pt x="82" y="99"/>
                </a:cubicBezTo>
                <a:cubicBezTo>
                  <a:pt x="83" y="101"/>
                  <a:pt x="84" y="102"/>
                  <a:pt x="85" y="102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7" y="116"/>
                  <a:pt x="121" y="114"/>
                  <a:pt x="122" y="111"/>
                </a:cubicBezTo>
                <a:cubicBezTo>
                  <a:pt x="123" y="108"/>
                  <a:pt x="122" y="105"/>
                  <a:pt x="119" y="103"/>
                </a:cubicBezTo>
                <a:cubicBezTo>
                  <a:pt x="92" y="92"/>
                  <a:pt x="92" y="92"/>
                  <a:pt x="92" y="92"/>
                </a:cubicBezTo>
                <a:cubicBezTo>
                  <a:pt x="80" y="77"/>
                  <a:pt x="80" y="77"/>
                  <a:pt x="80" y="77"/>
                </a:cubicBezTo>
                <a:cubicBezTo>
                  <a:pt x="83" y="75"/>
                  <a:pt x="83" y="75"/>
                  <a:pt x="83" y="75"/>
                </a:cubicBezTo>
                <a:cubicBezTo>
                  <a:pt x="98" y="82"/>
                  <a:pt x="98" y="82"/>
                  <a:pt x="98" y="82"/>
                </a:cubicBezTo>
                <a:cubicBezTo>
                  <a:pt x="99" y="83"/>
                  <a:pt x="100" y="84"/>
                  <a:pt x="101" y="84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9" y="94"/>
                  <a:pt x="133" y="92"/>
                  <a:pt x="133" y="89"/>
                </a:cubicBezTo>
                <a:cubicBezTo>
                  <a:pt x="134" y="86"/>
                  <a:pt x="132" y="83"/>
                  <a:pt x="129" y="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952940" y="1607329"/>
            <a:ext cx="38026" cy="38025"/>
          </a:xfrm>
          <a:custGeom>
            <a:avLst/>
            <a:gdLst>
              <a:gd name="T0" fmla="*/ 4 w 21"/>
              <a:gd name="T1" fmla="*/ 18 h 21"/>
              <a:gd name="T2" fmla="*/ 18 w 21"/>
              <a:gd name="T3" fmla="*/ 17 h 21"/>
              <a:gd name="T4" fmla="*/ 17 w 21"/>
              <a:gd name="T5" fmla="*/ 3 h 21"/>
              <a:gd name="T6" fmla="*/ 3 w 21"/>
              <a:gd name="T7" fmla="*/ 4 h 21"/>
              <a:gd name="T8" fmla="*/ 4 w 21"/>
              <a:gd name="T9" fmla="*/ 18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4" y="18"/>
                </a:moveTo>
                <a:cubicBezTo>
                  <a:pt x="8" y="21"/>
                  <a:pt x="14" y="21"/>
                  <a:pt x="18" y="17"/>
                </a:cubicBezTo>
                <a:cubicBezTo>
                  <a:pt x="21" y="13"/>
                  <a:pt x="21" y="7"/>
                  <a:pt x="17" y="3"/>
                </a:cubicBezTo>
                <a:cubicBezTo>
                  <a:pt x="13" y="0"/>
                  <a:pt x="7" y="0"/>
                  <a:pt x="3" y="4"/>
                </a:cubicBezTo>
                <a:cubicBezTo>
                  <a:pt x="0" y="8"/>
                  <a:pt x="0" y="14"/>
                  <a:pt x="4" y="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274049" y="2534722"/>
            <a:ext cx="122528" cy="228152"/>
          </a:xfrm>
          <a:custGeom>
            <a:avLst/>
            <a:gdLst>
              <a:gd name="T0" fmla="*/ 3 w 66"/>
              <a:gd name="T1" fmla="*/ 1 h 125"/>
              <a:gd name="T2" fmla="*/ 10 w 66"/>
              <a:gd name="T3" fmla="*/ 3 h 125"/>
              <a:gd name="T4" fmla="*/ 23 w 66"/>
              <a:gd name="T5" fmla="*/ 28 h 125"/>
              <a:gd name="T6" fmla="*/ 25 w 66"/>
              <a:gd name="T7" fmla="*/ 27 h 125"/>
              <a:gd name="T8" fmla="*/ 34 w 66"/>
              <a:gd name="T9" fmla="*/ 27 h 125"/>
              <a:gd name="T10" fmla="*/ 35 w 66"/>
              <a:gd name="T11" fmla="*/ 28 h 125"/>
              <a:gd name="T12" fmla="*/ 43 w 66"/>
              <a:gd name="T13" fmla="*/ 27 h 125"/>
              <a:gd name="T14" fmla="*/ 42 w 66"/>
              <a:gd name="T15" fmla="*/ 22 h 125"/>
              <a:gd name="T16" fmla="*/ 49 w 66"/>
              <a:gd name="T17" fmla="*/ 19 h 125"/>
              <a:gd name="T18" fmla="*/ 63 w 66"/>
              <a:gd name="T19" fmla="*/ 26 h 125"/>
              <a:gd name="T20" fmla="*/ 65 w 66"/>
              <a:gd name="T21" fmla="*/ 33 h 125"/>
              <a:gd name="T22" fmla="*/ 61 w 66"/>
              <a:gd name="T23" fmla="*/ 36 h 125"/>
              <a:gd name="T24" fmla="*/ 61 w 66"/>
              <a:gd name="T25" fmla="*/ 36 h 125"/>
              <a:gd name="T26" fmla="*/ 42 w 66"/>
              <a:gd name="T27" fmla="*/ 37 h 125"/>
              <a:gd name="T28" fmla="*/ 40 w 66"/>
              <a:gd name="T29" fmla="*/ 59 h 125"/>
              <a:gd name="T30" fmla="*/ 40 w 66"/>
              <a:gd name="T31" fmla="*/ 60 h 125"/>
              <a:gd name="T32" fmla="*/ 42 w 66"/>
              <a:gd name="T33" fmla="*/ 91 h 125"/>
              <a:gd name="T34" fmla="*/ 42 w 66"/>
              <a:gd name="T35" fmla="*/ 92 h 125"/>
              <a:gd name="T36" fmla="*/ 43 w 66"/>
              <a:gd name="T37" fmla="*/ 117 h 125"/>
              <a:gd name="T38" fmla="*/ 38 w 66"/>
              <a:gd name="T39" fmla="*/ 124 h 125"/>
              <a:gd name="T40" fmla="*/ 32 w 66"/>
              <a:gd name="T41" fmla="*/ 119 h 125"/>
              <a:gd name="T42" fmla="*/ 30 w 66"/>
              <a:gd name="T43" fmla="*/ 94 h 125"/>
              <a:gd name="T44" fmla="*/ 30 w 66"/>
              <a:gd name="T45" fmla="*/ 91 h 125"/>
              <a:gd name="T46" fmla="*/ 30 w 66"/>
              <a:gd name="T47" fmla="*/ 74 h 125"/>
              <a:gd name="T48" fmla="*/ 26 w 66"/>
              <a:gd name="T49" fmla="*/ 74 h 125"/>
              <a:gd name="T50" fmla="*/ 25 w 66"/>
              <a:gd name="T51" fmla="*/ 91 h 125"/>
              <a:gd name="T52" fmla="*/ 25 w 66"/>
              <a:gd name="T53" fmla="*/ 94 h 125"/>
              <a:gd name="T54" fmla="*/ 24 w 66"/>
              <a:gd name="T55" fmla="*/ 119 h 125"/>
              <a:gd name="T56" fmla="*/ 17 w 66"/>
              <a:gd name="T57" fmla="*/ 124 h 125"/>
              <a:gd name="T58" fmla="*/ 12 w 66"/>
              <a:gd name="T59" fmla="*/ 117 h 125"/>
              <a:gd name="T60" fmla="*/ 13 w 66"/>
              <a:gd name="T61" fmla="*/ 92 h 125"/>
              <a:gd name="T62" fmla="*/ 13 w 66"/>
              <a:gd name="T63" fmla="*/ 91 h 125"/>
              <a:gd name="T64" fmla="*/ 14 w 66"/>
              <a:gd name="T65" fmla="*/ 70 h 125"/>
              <a:gd name="T66" fmla="*/ 14 w 66"/>
              <a:gd name="T67" fmla="*/ 69 h 125"/>
              <a:gd name="T68" fmla="*/ 15 w 66"/>
              <a:gd name="T69" fmla="*/ 62 h 125"/>
              <a:gd name="T70" fmla="*/ 15 w 66"/>
              <a:gd name="T71" fmla="*/ 60 h 125"/>
              <a:gd name="T72" fmla="*/ 15 w 66"/>
              <a:gd name="T73" fmla="*/ 59 h 125"/>
              <a:gd name="T74" fmla="*/ 16 w 66"/>
              <a:gd name="T75" fmla="*/ 38 h 125"/>
              <a:gd name="T76" fmla="*/ 16 w 66"/>
              <a:gd name="T77" fmla="*/ 37 h 125"/>
              <a:gd name="T78" fmla="*/ 16 w 66"/>
              <a:gd name="T79" fmla="*/ 36 h 125"/>
              <a:gd name="T80" fmla="*/ 1 w 66"/>
              <a:gd name="T81" fmla="*/ 8 h 125"/>
              <a:gd name="T82" fmla="*/ 3 w 66"/>
              <a:gd name="T83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6" h="125">
                <a:moveTo>
                  <a:pt x="3" y="1"/>
                </a:moveTo>
                <a:cubicBezTo>
                  <a:pt x="6" y="0"/>
                  <a:pt x="8" y="1"/>
                  <a:pt x="10" y="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7"/>
                  <a:pt x="24" y="27"/>
                  <a:pt x="2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7"/>
                  <a:pt x="35" y="28"/>
                  <a:pt x="35" y="28"/>
                </a:cubicBezTo>
                <a:cubicBezTo>
                  <a:pt x="43" y="27"/>
                  <a:pt x="43" y="27"/>
                  <a:pt x="43" y="27"/>
                </a:cubicBezTo>
                <a:cubicBezTo>
                  <a:pt x="42" y="26"/>
                  <a:pt x="41" y="23"/>
                  <a:pt x="42" y="22"/>
                </a:cubicBezTo>
                <a:cubicBezTo>
                  <a:pt x="43" y="19"/>
                  <a:pt x="46" y="18"/>
                  <a:pt x="49" y="19"/>
                </a:cubicBezTo>
                <a:cubicBezTo>
                  <a:pt x="63" y="26"/>
                  <a:pt x="63" y="26"/>
                  <a:pt x="63" y="26"/>
                </a:cubicBezTo>
                <a:cubicBezTo>
                  <a:pt x="65" y="27"/>
                  <a:pt x="66" y="30"/>
                  <a:pt x="65" y="33"/>
                </a:cubicBezTo>
                <a:cubicBezTo>
                  <a:pt x="65" y="34"/>
                  <a:pt x="63" y="35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42" y="37"/>
                  <a:pt x="42" y="37"/>
                  <a:pt x="42" y="37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40" y="59"/>
                  <a:pt x="40" y="60"/>
                </a:cubicBezTo>
                <a:cubicBezTo>
                  <a:pt x="42" y="91"/>
                  <a:pt x="42" y="91"/>
                  <a:pt x="42" y="91"/>
                </a:cubicBezTo>
                <a:cubicBezTo>
                  <a:pt x="42" y="91"/>
                  <a:pt x="42" y="92"/>
                  <a:pt x="42" y="92"/>
                </a:cubicBezTo>
                <a:cubicBezTo>
                  <a:pt x="43" y="117"/>
                  <a:pt x="43" y="117"/>
                  <a:pt x="43" y="117"/>
                </a:cubicBezTo>
                <a:cubicBezTo>
                  <a:pt x="44" y="121"/>
                  <a:pt x="42" y="124"/>
                  <a:pt x="38" y="124"/>
                </a:cubicBezTo>
                <a:cubicBezTo>
                  <a:pt x="35" y="125"/>
                  <a:pt x="32" y="122"/>
                  <a:pt x="32" y="119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3"/>
                  <a:pt x="30" y="92"/>
                  <a:pt x="30" y="91"/>
                </a:cubicBezTo>
                <a:cubicBezTo>
                  <a:pt x="30" y="74"/>
                  <a:pt x="30" y="74"/>
                  <a:pt x="30" y="74"/>
                </a:cubicBezTo>
                <a:cubicBezTo>
                  <a:pt x="26" y="74"/>
                  <a:pt x="26" y="74"/>
                  <a:pt x="26" y="74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2"/>
                  <a:pt x="25" y="93"/>
                  <a:pt x="25" y="94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3" y="122"/>
                  <a:pt x="20" y="125"/>
                  <a:pt x="17" y="124"/>
                </a:cubicBezTo>
                <a:cubicBezTo>
                  <a:pt x="14" y="124"/>
                  <a:pt x="12" y="121"/>
                  <a:pt x="12" y="117"/>
                </a:cubicBezTo>
                <a:cubicBezTo>
                  <a:pt x="13" y="92"/>
                  <a:pt x="13" y="92"/>
                  <a:pt x="13" y="92"/>
                </a:cubicBezTo>
                <a:cubicBezTo>
                  <a:pt x="13" y="92"/>
                  <a:pt x="13" y="91"/>
                  <a:pt x="13" y="91"/>
                </a:cubicBezTo>
                <a:cubicBezTo>
                  <a:pt x="14" y="70"/>
                  <a:pt x="14" y="70"/>
                  <a:pt x="14" y="70"/>
                </a:cubicBezTo>
                <a:cubicBezTo>
                  <a:pt x="14" y="70"/>
                  <a:pt x="14" y="69"/>
                  <a:pt x="14" y="69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0"/>
                  <a:pt x="15" y="59"/>
                  <a:pt x="15" y="59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" y="8"/>
                  <a:pt x="1" y="8"/>
                  <a:pt x="1" y="8"/>
                </a:cubicBezTo>
                <a:cubicBezTo>
                  <a:pt x="0" y="6"/>
                  <a:pt x="1" y="3"/>
                  <a:pt x="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309962" y="2541060"/>
            <a:ext cx="40139" cy="40138"/>
          </a:xfrm>
          <a:custGeom>
            <a:avLst/>
            <a:gdLst>
              <a:gd name="T0" fmla="*/ 11 w 22"/>
              <a:gd name="T1" fmla="*/ 22 h 22"/>
              <a:gd name="T2" fmla="*/ 1 w 22"/>
              <a:gd name="T3" fmla="*/ 10 h 22"/>
              <a:gd name="T4" fmla="*/ 12 w 22"/>
              <a:gd name="T5" fmla="*/ 0 h 22"/>
              <a:gd name="T6" fmla="*/ 22 w 22"/>
              <a:gd name="T7" fmla="*/ 11 h 22"/>
              <a:gd name="T8" fmla="*/ 11 w 22"/>
              <a:gd name="T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11" y="22"/>
                </a:moveTo>
                <a:cubicBezTo>
                  <a:pt x="5" y="21"/>
                  <a:pt x="0" y="16"/>
                  <a:pt x="1" y="10"/>
                </a:cubicBezTo>
                <a:cubicBezTo>
                  <a:pt x="1" y="4"/>
                  <a:pt x="6" y="0"/>
                  <a:pt x="12" y="0"/>
                </a:cubicBezTo>
                <a:cubicBezTo>
                  <a:pt x="18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267711" y="2505147"/>
            <a:ext cx="19013" cy="29575"/>
          </a:xfrm>
          <a:custGeom>
            <a:avLst/>
            <a:gdLst>
              <a:gd name="T0" fmla="*/ 3 w 11"/>
              <a:gd name="T1" fmla="*/ 1 h 16"/>
              <a:gd name="T2" fmla="*/ 8 w 11"/>
              <a:gd name="T3" fmla="*/ 0 h 16"/>
              <a:gd name="T4" fmla="*/ 10 w 11"/>
              <a:gd name="T5" fmla="*/ 3 h 16"/>
              <a:gd name="T6" fmla="*/ 11 w 11"/>
              <a:gd name="T7" fmla="*/ 13 h 16"/>
              <a:gd name="T8" fmla="*/ 9 w 11"/>
              <a:gd name="T9" fmla="*/ 16 h 16"/>
              <a:gd name="T10" fmla="*/ 4 w 11"/>
              <a:gd name="T11" fmla="*/ 16 h 16"/>
              <a:gd name="T12" fmla="*/ 1 w 11"/>
              <a:gd name="T13" fmla="*/ 14 h 16"/>
              <a:gd name="T14" fmla="*/ 1 w 11"/>
              <a:gd name="T15" fmla="*/ 4 h 16"/>
              <a:gd name="T16" fmla="*/ 3 w 11"/>
              <a:gd name="T17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6">
                <a:moveTo>
                  <a:pt x="3" y="1"/>
                </a:move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4"/>
                  <a:pt x="10" y="15"/>
                  <a:pt x="9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3" y="16"/>
                  <a:pt x="1" y="15"/>
                  <a:pt x="1" y="14"/>
                </a:cubicBezTo>
                <a:cubicBezTo>
                  <a:pt x="1" y="4"/>
                  <a:pt x="1" y="4"/>
                  <a:pt x="1" y="4"/>
                </a:cubicBezTo>
                <a:cubicBezTo>
                  <a:pt x="0" y="2"/>
                  <a:pt x="1" y="1"/>
                  <a:pt x="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244473" y="1691829"/>
            <a:ext cx="169005" cy="354902"/>
          </a:xfrm>
          <a:custGeom>
            <a:avLst/>
            <a:gdLst>
              <a:gd name="T0" fmla="*/ 92 w 92"/>
              <a:gd name="T1" fmla="*/ 24 h 194"/>
              <a:gd name="T2" fmla="*/ 92 w 92"/>
              <a:gd name="T3" fmla="*/ 23 h 194"/>
              <a:gd name="T4" fmla="*/ 91 w 92"/>
              <a:gd name="T5" fmla="*/ 23 h 194"/>
              <a:gd name="T6" fmla="*/ 56 w 92"/>
              <a:gd name="T7" fmla="*/ 3 h 194"/>
              <a:gd name="T8" fmla="*/ 54 w 92"/>
              <a:gd name="T9" fmla="*/ 3 h 194"/>
              <a:gd name="T10" fmla="*/ 41 w 92"/>
              <a:gd name="T11" fmla="*/ 3 h 194"/>
              <a:gd name="T12" fmla="*/ 0 w 92"/>
              <a:gd name="T13" fmla="*/ 26 h 194"/>
              <a:gd name="T14" fmla="*/ 0 w 92"/>
              <a:gd name="T15" fmla="*/ 85 h 194"/>
              <a:gd name="T16" fmla="*/ 9 w 92"/>
              <a:gd name="T17" fmla="*/ 94 h 194"/>
              <a:gd name="T18" fmla="*/ 19 w 92"/>
              <a:gd name="T19" fmla="*/ 85 h 194"/>
              <a:gd name="T20" fmla="*/ 19 w 92"/>
              <a:gd name="T21" fmla="*/ 39 h 194"/>
              <a:gd name="T22" fmla="*/ 22 w 92"/>
              <a:gd name="T23" fmla="*/ 39 h 194"/>
              <a:gd name="T24" fmla="*/ 22 w 92"/>
              <a:gd name="T25" fmla="*/ 67 h 194"/>
              <a:gd name="T26" fmla="*/ 22 w 92"/>
              <a:gd name="T27" fmla="*/ 91 h 194"/>
              <a:gd name="T28" fmla="*/ 22 w 92"/>
              <a:gd name="T29" fmla="*/ 183 h 194"/>
              <a:gd name="T30" fmla="*/ 33 w 92"/>
              <a:gd name="T31" fmla="*/ 194 h 194"/>
              <a:gd name="T32" fmla="*/ 44 w 92"/>
              <a:gd name="T33" fmla="*/ 183 h 194"/>
              <a:gd name="T34" fmla="*/ 44 w 92"/>
              <a:gd name="T35" fmla="*/ 99 h 194"/>
              <a:gd name="T36" fmla="*/ 48 w 92"/>
              <a:gd name="T37" fmla="*/ 99 h 194"/>
              <a:gd name="T38" fmla="*/ 48 w 92"/>
              <a:gd name="T39" fmla="*/ 183 h 194"/>
              <a:gd name="T40" fmla="*/ 59 w 92"/>
              <a:gd name="T41" fmla="*/ 194 h 194"/>
              <a:gd name="T42" fmla="*/ 70 w 92"/>
              <a:gd name="T43" fmla="*/ 183 h 194"/>
              <a:gd name="T44" fmla="*/ 70 w 92"/>
              <a:gd name="T45" fmla="*/ 91 h 194"/>
              <a:gd name="T46" fmla="*/ 70 w 92"/>
              <a:gd name="T47" fmla="*/ 67 h 194"/>
              <a:gd name="T48" fmla="*/ 70 w 92"/>
              <a:gd name="T49" fmla="*/ 39 h 194"/>
              <a:gd name="T50" fmla="*/ 73 w 92"/>
              <a:gd name="T51" fmla="*/ 39 h 194"/>
              <a:gd name="T52" fmla="*/ 73 w 92"/>
              <a:gd name="T53" fmla="*/ 84 h 194"/>
              <a:gd name="T54" fmla="*/ 82 w 92"/>
              <a:gd name="T55" fmla="*/ 94 h 194"/>
              <a:gd name="T56" fmla="*/ 92 w 92"/>
              <a:gd name="T57" fmla="*/ 84 h 194"/>
              <a:gd name="T58" fmla="*/ 92 w 92"/>
              <a:gd name="T59" fmla="*/ 25 h 194"/>
              <a:gd name="T60" fmla="*/ 92 w 92"/>
              <a:gd name="T61" fmla="*/ 2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2" h="194">
                <a:moveTo>
                  <a:pt x="92" y="24"/>
                </a:moveTo>
                <a:cubicBezTo>
                  <a:pt x="92" y="24"/>
                  <a:pt x="92" y="24"/>
                  <a:pt x="92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89" y="7"/>
                  <a:pt x="67" y="4"/>
                  <a:pt x="56" y="3"/>
                </a:cubicBezTo>
                <a:cubicBezTo>
                  <a:pt x="56" y="3"/>
                  <a:pt x="55" y="3"/>
                  <a:pt x="54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0" y="0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90"/>
                  <a:pt x="4" y="94"/>
                  <a:pt x="9" y="94"/>
                </a:cubicBezTo>
                <a:cubicBezTo>
                  <a:pt x="15" y="94"/>
                  <a:pt x="19" y="90"/>
                  <a:pt x="19" y="85"/>
                </a:cubicBezTo>
                <a:cubicBezTo>
                  <a:pt x="19" y="39"/>
                  <a:pt x="19" y="39"/>
                  <a:pt x="19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67"/>
                  <a:pt x="22" y="67"/>
                  <a:pt x="22" y="67"/>
                </a:cubicBezTo>
                <a:cubicBezTo>
                  <a:pt x="22" y="91"/>
                  <a:pt x="22" y="91"/>
                  <a:pt x="22" y="91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2" y="189"/>
                  <a:pt x="27" y="194"/>
                  <a:pt x="33" y="194"/>
                </a:cubicBezTo>
                <a:cubicBezTo>
                  <a:pt x="39" y="194"/>
                  <a:pt x="44" y="189"/>
                  <a:pt x="44" y="18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9"/>
                  <a:pt x="48" y="99"/>
                  <a:pt x="48" y="99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48" y="189"/>
                  <a:pt x="53" y="194"/>
                  <a:pt x="59" y="194"/>
                </a:cubicBezTo>
                <a:cubicBezTo>
                  <a:pt x="65" y="194"/>
                  <a:pt x="70" y="189"/>
                  <a:pt x="70" y="183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39"/>
                  <a:pt x="70" y="39"/>
                  <a:pt x="70" y="39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9"/>
                  <a:pt x="77" y="94"/>
                  <a:pt x="82" y="94"/>
                </a:cubicBezTo>
                <a:cubicBezTo>
                  <a:pt x="87" y="94"/>
                  <a:pt x="92" y="89"/>
                  <a:pt x="92" y="84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4"/>
                  <a:pt x="92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3062" y="1613666"/>
            <a:ext cx="76052" cy="7816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22588" y="4681037"/>
            <a:ext cx="82390" cy="82388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9 w 45"/>
              <a:gd name="T11" fmla="*/ 39 h 45"/>
              <a:gd name="T12" fmla="*/ 3 w 45"/>
              <a:gd name="T13" fmla="*/ 29 h 45"/>
              <a:gd name="T14" fmla="*/ 3 w 45"/>
              <a:gd name="T15" fmla="*/ 28 h 45"/>
              <a:gd name="T16" fmla="*/ 4 w 45"/>
              <a:gd name="T17" fmla="*/ 28 h 45"/>
              <a:gd name="T18" fmla="*/ 8 w 45"/>
              <a:gd name="T19" fmla="*/ 32 h 45"/>
              <a:gd name="T20" fmla="*/ 9 w 45"/>
              <a:gd name="T21" fmla="*/ 33 h 45"/>
              <a:gd name="T22" fmla="*/ 10 w 45"/>
              <a:gd name="T23" fmla="*/ 38 h 45"/>
              <a:gd name="T24" fmla="*/ 9 w 45"/>
              <a:gd name="T25" fmla="*/ 39 h 45"/>
              <a:gd name="T26" fmla="*/ 12 w 45"/>
              <a:gd name="T27" fmla="*/ 10 h 45"/>
              <a:gd name="T28" fmla="*/ 9 w 45"/>
              <a:gd name="T29" fmla="*/ 15 h 45"/>
              <a:gd name="T30" fmla="*/ 5 w 45"/>
              <a:gd name="T31" fmla="*/ 17 h 45"/>
              <a:gd name="T32" fmla="*/ 4 w 45"/>
              <a:gd name="T33" fmla="*/ 18 h 45"/>
              <a:gd name="T34" fmla="*/ 3 w 45"/>
              <a:gd name="T35" fmla="*/ 15 h 45"/>
              <a:gd name="T36" fmla="*/ 10 w 45"/>
              <a:gd name="T37" fmla="*/ 6 h 45"/>
              <a:gd name="T38" fmla="*/ 12 w 45"/>
              <a:gd name="T39" fmla="*/ 8 h 45"/>
              <a:gd name="T40" fmla="*/ 12 w 45"/>
              <a:gd name="T41" fmla="*/ 10 h 45"/>
              <a:gd name="T42" fmla="*/ 13 w 45"/>
              <a:gd name="T43" fmla="*/ 28 h 45"/>
              <a:gd name="T44" fmla="*/ 13 w 45"/>
              <a:gd name="T45" fmla="*/ 21 h 45"/>
              <a:gd name="T46" fmla="*/ 15 w 45"/>
              <a:gd name="T47" fmla="*/ 20 h 45"/>
              <a:gd name="T48" fmla="*/ 21 w 45"/>
              <a:gd name="T49" fmla="*/ 18 h 45"/>
              <a:gd name="T50" fmla="*/ 23 w 45"/>
              <a:gd name="T51" fmla="*/ 19 h 45"/>
              <a:gd name="T52" fmla="*/ 27 w 45"/>
              <a:gd name="T53" fmla="*/ 25 h 45"/>
              <a:gd name="T54" fmla="*/ 26 w 45"/>
              <a:gd name="T55" fmla="*/ 27 h 45"/>
              <a:gd name="T56" fmla="*/ 22 w 45"/>
              <a:gd name="T57" fmla="*/ 32 h 45"/>
              <a:gd name="T58" fmla="*/ 20 w 45"/>
              <a:gd name="T59" fmla="*/ 32 h 45"/>
              <a:gd name="T60" fmla="*/ 14 w 45"/>
              <a:gd name="T61" fmla="*/ 30 h 45"/>
              <a:gd name="T62" fmla="*/ 13 w 45"/>
              <a:gd name="T63" fmla="*/ 28 h 45"/>
              <a:gd name="T64" fmla="*/ 33 w 45"/>
              <a:gd name="T65" fmla="*/ 42 h 45"/>
              <a:gd name="T66" fmla="*/ 23 w 45"/>
              <a:gd name="T67" fmla="*/ 44 h 45"/>
              <a:gd name="T68" fmla="*/ 19 w 45"/>
              <a:gd name="T69" fmla="*/ 43 h 45"/>
              <a:gd name="T70" fmla="*/ 19 w 45"/>
              <a:gd name="T71" fmla="*/ 42 h 45"/>
              <a:gd name="T72" fmla="*/ 23 w 45"/>
              <a:gd name="T73" fmla="*/ 40 h 45"/>
              <a:gd name="T74" fmla="*/ 25 w 45"/>
              <a:gd name="T75" fmla="*/ 39 h 45"/>
              <a:gd name="T76" fmla="*/ 31 w 45"/>
              <a:gd name="T77" fmla="*/ 39 h 45"/>
              <a:gd name="T78" fmla="*/ 33 w 45"/>
              <a:gd name="T79" fmla="*/ 40 h 45"/>
              <a:gd name="T80" fmla="*/ 33 w 45"/>
              <a:gd name="T81" fmla="*/ 42 h 45"/>
              <a:gd name="T82" fmla="*/ 33 w 45"/>
              <a:gd name="T83" fmla="*/ 10 h 45"/>
              <a:gd name="T84" fmla="*/ 27 w 45"/>
              <a:gd name="T85" fmla="*/ 11 h 45"/>
              <a:gd name="T86" fmla="*/ 26 w 45"/>
              <a:gd name="T87" fmla="*/ 10 h 45"/>
              <a:gd name="T88" fmla="*/ 22 w 45"/>
              <a:gd name="T89" fmla="*/ 6 h 45"/>
              <a:gd name="T90" fmla="*/ 22 w 45"/>
              <a:gd name="T91" fmla="*/ 5 h 45"/>
              <a:gd name="T92" fmla="*/ 26 w 45"/>
              <a:gd name="T93" fmla="*/ 2 h 45"/>
              <a:gd name="T94" fmla="*/ 34 w 45"/>
              <a:gd name="T95" fmla="*/ 5 h 45"/>
              <a:gd name="T96" fmla="*/ 34 w 45"/>
              <a:gd name="T97" fmla="*/ 9 h 45"/>
              <a:gd name="T98" fmla="*/ 33 w 45"/>
              <a:gd name="T99" fmla="*/ 10 h 45"/>
              <a:gd name="T100" fmla="*/ 42 w 45"/>
              <a:gd name="T101" fmla="*/ 29 h 45"/>
              <a:gd name="T102" fmla="*/ 39 w 45"/>
              <a:gd name="T103" fmla="*/ 32 h 45"/>
              <a:gd name="T104" fmla="*/ 38 w 45"/>
              <a:gd name="T105" fmla="*/ 32 h 45"/>
              <a:gd name="T106" fmla="*/ 36 w 45"/>
              <a:gd name="T107" fmla="*/ 27 h 45"/>
              <a:gd name="T108" fmla="*/ 36 w 45"/>
              <a:gd name="T109" fmla="*/ 25 h 45"/>
              <a:gd name="T110" fmla="*/ 38 w 45"/>
              <a:gd name="T111" fmla="*/ 20 h 45"/>
              <a:gd name="T112" fmla="*/ 40 w 45"/>
              <a:gd name="T113" fmla="*/ 19 h 45"/>
              <a:gd name="T114" fmla="*/ 43 w 45"/>
              <a:gd name="T115" fmla="*/ 21 h 45"/>
              <a:gd name="T116" fmla="*/ 43 w 45"/>
              <a:gd name="T117" fmla="*/ 27 h 45"/>
              <a:gd name="T118" fmla="*/ 42 w 45"/>
              <a:gd name="T119" fmla="*/ 2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9" y="39"/>
                </a:moveTo>
                <a:cubicBezTo>
                  <a:pt x="6" y="36"/>
                  <a:pt x="4" y="33"/>
                  <a:pt x="3" y="29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4" y="28"/>
                  <a:pt x="4" y="28"/>
                </a:cubicBezTo>
                <a:cubicBezTo>
                  <a:pt x="4" y="28"/>
                  <a:pt x="8" y="32"/>
                  <a:pt x="8" y="32"/>
                </a:cubicBezTo>
                <a:cubicBezTo>
                  <a:pt x="8" y="32"/>
                  <a:pt x="8" y="33"/>
                  <a:pt x="9" y="33"/>
                </a:cubicBezTo>
                <a:cubicBezTo>
                  <a:pt x="9" y="34"/>
                  <a:pt x="10" y="38"/>
                  <a:pt x="10" y="38"/>
                </a:cubicBezTo>
                <a:cubicBezTo>
                  <a:pt x="10" y="38"/>
                  <a:pt x="10" y="38"/>
                  <a:pt x="9" y="39"/>
                </a:cubicBezTo>
                <a:close/>
                <a:moveTo>
                  <a:pt x="12" y="10"/>
                </a:moveTo>
                <a:cubicBezTo>
                  <a:pt x="11" y="10"/>
                  <a:pt x="10" y="14"/>
                  <a:pt x="9" y="15"/>
                </a:cubicBezTo>
                <a:cubicBezTo>
                  <a:pt x="9" y="15"/>
                  <a:pt x="6" y="16"/>
                  <a:pt x="5" y="17"/>
                </a:cubicBezTo>
                <a:cubicBezTo>
                  <a:pt x="4" y="18"/>
                  <a:pt x="4" y="18"/>
                  <a:pt x="4" y="18"/>
                </a:cubicBezTo>
                <a:cubicBezTo>
                  <a:pt x="3" y="15"/>
                  <a:pt x="3" y="15"/>
                  <a:pt x="3" y="15"/>
                </a:cubicBezTo>
                <a:cubicBezTo>
                  <a:pt x="5" y="12"/>
                  <a:pt x="7" y="9"/>
                  <a:pt x="10" y="6"/>
                </a:cubicBezTo>
                <a:cubicBezTo>
                  <a:pt x="11" y="7"/>
                  <a:pt x="12" y="7"/>
                  <a:pt x="12" y="8"/>
                </a:cubicBezTo>
                <a:cubicBezTo>
                  <a:pt x="13" y="9"/>
                  <a:pt x="12" y="9"/>
                  <a:pt x="12" y="10"/>
                </a:cubicBezTo>
                <a:close/>
                <a:moveTo>
                  <a:pt x="13" y="28"/>
                </a:move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5" y="20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8"/>
                  <a:pt x="23" y="19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5"/>
                  <a:pt x="27" y="26"/>
                  <a:pt x="26" y="27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1" y="33"/>
                  <a:pt x="20" y="32"/>
                </a:cubicBezTo>
                <a:cubicBezTo>
                  <a:pt x="14" y="30"/>
                  <a:pt x="14" y="30"/>
                  <a:pt x="14" y="30"/>
                </a:cubicBezTo>
                <a:cubicBezTo>
                  <a:pt x="13" y="30"/>
                  <a:pt x="12" y="29"/>
                  <a:pt x="13" y="28"/>
                </a:cubicBezTo>
                <a:close/>
                <a:moveTo>
                  <a:pt x="33" y="42"/>
                </a:moveTo>
                <a:cubicBezTo>
                  <a:pt x="30" y="43"/>
                  <a:pt x="26" y="44"/>
                  <a:pt x="23" y="44"/>
                </a:cubicBezTo>
                <a:cubicBezTo>
                  <a:pt x="22" y="44"/>
                  <a:pt x="20" y="44"/>
                  <a:pt x="19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5" y="39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39"/>
                  <a:pt x="33" y="40"/>
                  <a:pt x="33" y="40"/>
                </a:cubicBezTo>
                <a:lnTo>
                  <a:pt x="33" y="42"/>
                </a:lnTo>
                <a:close/>
                <a:moveTo>
                  <a:pt x="33" y="10"/>
                </a:moveTo>
                <a:cubicBezTo>
                  <a:pt x="33" y="10"/>
                  <a:pt x="28" y="11"/>
                  <a:pt x="27" y="11"/>
                </a:cubicBezTo>
                <a:cubicBezTo>
                  <a:pt x="26" y="11"/>
                  <a:pt x="26" y="10"/>
                  <a:pt x="26" y="10"/>
                </a:cubicBezTo>
                <a:cubicBezTo>
                  <a:pt x="26" y="10"/>
                  <a:pt x="23" y="7"/>
                  <a:pt x="22" y="6"/>
                </a:cubicBezTo>
                <a:cubicBezTo>
                  <a:pt x="22" y="6"/>
                  <a:pt x="22" y="5"/>
                  <a:pt x="22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29" y="2"/>
                  <a:pt x="32" y="3"/>
                  <a:pt x="34" y="5"/>
                </a:cubicBezTo>
                <a:cubicBezTo>
                  <a:pt x="34" y="6"/>
                  <a:pt x="34" y="9"/>
                  <a:pt x="34" y="9"/>
                </a:cubicBezTo>
                <a:cubicBezTo>
                  <a:pt x="34" y="10"/>
                  <a:pt x="33" y="10"/>
                  <a:pt x="33" y="10"/>
                </a:cubicBezTo>
                <a:close/>
                <a:moveTo>
                  <a:pt x="42" y="29"/>
                </a:moveTo>
                <a:cubicBezTo>
                  <a:pt x="42" y="29"/>
                  <a:pt x="39" y="31"/>
                  <a:pt x="39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6" y="28"/>
                  <a:pt x="36" y="27"/>
                </a:cubicBezTo>
                <a:cubicBezTo>
                  <a:pt x="36" y="26"/>
                  <a:pt x="36" y="25"/>
                  <a:pt x="36" y="25"/>
                </a:cubicBezTo>
                <a:cubicBezTo>
                  <a:pt x="36" y="25"/>
                  <a:pt x="38" y="20"/>
                  <a:pt x="38" y="20"/>
                </a:cubicBezTo>
                <a:cubicBezTo>
                  <a:pt x="39" y="19"/>
                  <a:pt x="39" y="19"/>
                  <a:pt x="40" y="19"/>
                </a:cubicBezTo>
                <a:cubicBezTo>
                  <a:pt x="41" y="19"/>
                  <a:pt x="43" y="21"/>
                  <a:pt x="43" y="21"/>
                </a:cubicBezTo>
                <a:cubicBezTo>
                  <a:pt x="43" y="21"/>
                  <a:pt x="43" y="27"/>
                  <a:pt x="43" y="27"/>
                </a:cubicBezTo>
                <a:cubicBezTo>
                  <a:pt x="43" y="28"/>
                  <a:pt x="42" y="29"/>
                  <a:pt x="42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68338" y="4459223"/>
            <a:ext cx="82390" cy="84501"/>
          </a:xfrm>
          <a:custGeom>
            <a:avLst/>
            <a:gdLst>
              <a:gd name="T0" fmla="*/ 23 w 45"/>
              <a:gd name="T1" fmla="*/ 0 h 46"/>
              <a:gd name="T2" fmla="*/ 0 w 45"/>
              <a:gd name="T3" fmla="*/ 23 h 46"/>
              <a:gd name="T4" fmla="*/ 23 w 45"/>
              <a:gd name="T5" fmla="*/ 46 h 46"/>
              <a:gd name="T6" fmla="*/ 45 w 45"/>
              <a:gd name="T7" fmla="*/ 23 h 46"/>
              <a:gd name="T8" fmla="*/ 23 w 45"/>
              <a:gd name="T9" fmla="*/ 0 h 46"/>
              <a:gd name="T10" fmla="*/ 9 w 45"/>
              <a:gd name="T11" fmla="*/ 39 h 46"/>
              <a:gd name="T12" fmla="*/ 3 w 45"/>
              <a:gd name="T13" fmla="*/ 29 h 46"/>
              <a:gd name="T14" fmla="*/ 3 w 45"/>
              <a:gd name="T15" fmla="*/ 28 h 46"/>
              <a:gd name="T16" fmla="*/ 4 w 45"/>
              <a:gd name="T17" fmla="*/ 28 h 46"/>
              <a:gd name="T18" fmla="*/ 8 w 45"/>
              <a:gd name="T19" fmla="*/ 32 h 46"/>
              <a:gd name="T20" fmla="*/ 9 w 45"/>
              <a:gd name="T21" fmla="*/ 33 h 46"/>
              <a:gd name="T22" fmla="*/ 10 w 45"/>
              <a:gd name="T23" fmla="*/ 38 h 46"/>
              <a:gd name="T24" fmla="*/ 9 w 45"/>
              <a:gd name="T25" fmla="*/ 39 h 46"/>
              <a:gd name="T26" fmla="*/ 12 w 45"/>
              <a:gd name="T27" fmla="*/ 10 h 46"/>
              <a:gd name="T28" fmla="*/ 9 w 45"/>
              <a:gd name="T29" fmla="*/ 15 h 46"/>
              <a:gd name="T30" fmla="*/ 5 w 45"/>
              <a:gd name="T31" fmla="*/ 17 h 46"/>
              <a:gd name="T32" fmla="*/ 4 w 45"/>
              <a:gd name="T33" fmla="*/ 18 h 46"/>
              <a:gd name="T34" fmla="*/ 3 w 45"/>
              <a:gd name="T35" fmla="*/ 15 h 46"/>
              <a:gd name="T36" fmla="*/ 10 w 45"/>
              <a:gd name="T37" fmla="*/ 7 h 46"/>
              <a:gd name="T38" fmla="*/ 12 w 45"/>
              <a:gd name="T39" fmla="*/ 8 h 46"/>
              <a:gd name="T40" fmla="*/ 12 w 45"/>
              <a:gd name="T41" fmla="*/ 10 h 46"/>
              <a:gd name="T42" fmla="*/ 13 w 45"/>
              <a:gd name="T43" fmla="*/ 28 h 46"/>
              <a:gd name="T44" fmla="*/ 13 w 45"/>
              <a:gd name="T45" fmla="*/ 22 h 46"/>
              <a:gd name="T46" fmla="*/ 15 w 45"/>
              <a:gd name="T47" fmla="*/ 20 h 46"/>
              <a:gd name="T48" fmla="*/ 21 w 45"/>
              <a:gd name="T49" fmla="*/ 18 h 46"/>
              <a:gd name="T50" fmla="*/ 23 w 45"/>
              <a:gd name="T51" fmla="*/ 19 h 46"/>
              <a:gd name="T52" fmla="*/ 26 w 45"/>
              <a:gd name="T53" fmla="*/ 25 h 46"/>
              <a:gd name="T54" fmla="*/ 26 w 45"/>
              <a:gd name="T55" fmla="*/ 27 h 46"/>
              <a:gd name="T56" fmla="*/ 22 w 45"/>
              <a:gd name="T57" fmla="*/ 32 h 46"/>
              <a:gd name="T58" fmla="*/ 20 w 45"/>
              <a:gd name="T59" fmla="*/ 33 h 46"/>
              <a:gd name="T60" fmla="*/ 14 w 45"/>
              <a:gd name="T61" fmla="*/ 30 h 46"/>
              <a:gd name="T62" fmla="*/ 13 w 45"/>
              <a:gd name="T63" fmla="*/ 28 h 46"/>
              <a:gd name="T64" fmla="*/ 33 w 45"/>
              <a:gd name="T65" fmla="*/ 42 h 46"/>
              <a:gd name="T66" fmla="*/ 23 w 45"/>
              <a:gd name="T67" fmla="*/ 44 h 46"/>
              <a:gd name="T68" fmla="*/ 19 w 45"/>
              <a:gd name="T69" fmla="*/ 44 h 46"/>
              <a:gd name="T70" fmla="*/ 19 w 45"/>
              <a:gd name="T71" fmla="*/ 42 h 46"/>
              <a:gd name="T72" fmla="*/ 23 w 45"/>
              <a:gd name="T73" fmla="*/ 40 h 46"/>
              <a:gd name="T74" fmla="*/ 25 w 45"/>
              <a:gd name="T75" fmla="*/ 39 h 46"/>
              <a:gd name="T76" fmla="*/ 31 w 45"/>
              <a:gd name="T77" fmla="*/ 39 h 46"/>
              <a:gd name="T78" fmla="*/ 33 w 45"/>
              <a:gd name="T79" fmla="*/ 41 h 46"/>
              <a:gd name="T80" fmla="*/ 33 w 45"/>
              <a:gd name="T81" fmla="*/ 42 h 46"/>
              <a:gd name="T82" fmla="*/ 33 w 45"/>
              <a:gd name="T83" fmla="*/ 11 h 46"/>
              <a:gd name="T84" fmla="*/ 27 w 45"/>
              <a:gd name="T85" fmla="*/ 11 h 46"/>
              <a:gd name="T86" fmla="*/ 26 w 45"/>
              <a:gd name="T87" fmla="*/ 10 h 46"/>
              <a:gd name="T88" fmla="*/ 22 w 45"/>
              <a:gd name="T89" fmla="*/ 6 h 46"/>
              <a:gd name="T90" fmla="*/ 22 w 45"/>
              <a:gd name="T91" fmla="*/ 5 h 46"/>
              <a:gd name="T92" fmla="*/ 26 w 45"/>
              <a:gd name="T93" fmla="*/ 2 h 46"/>
              <a:gd name="T94" fmla="*/ 34 w 45"/>
              <a:gd name="T95" fmla="*/ 5 h 46"/>
              <a:gd name="T96" fmla="*/ 34 w 45"/>
              <a:gd name="T97" fmla="*/ 10 h 46"/>
              <a:gd name="T98" fmla="*/ 33 w 45"/>
              <a:gd name="T99" fmla="*/ 11 h 46"/>
              <a:gd name="T100" fmla="*/ 42 w 45"/>
              <a:gd name="T101" fmla="*/ 30 h 46"/>
              <a:gd name="T102" fmla="*/ 39 w 45"/>
              <a:gd name="T103" fmla="*/ 32 h 46"/>
              <a:gd name="T104" fmla="*/ 38 w 45"/>
              <a:gd name="T105" fmla="*/ 32 h 46"/>
              <a:gd name="T106" fmla="*/ 36 w 45"/>
              <a:gd name="T107" fmla="*/ 27 h 46"/>
              <a:gd name="T108" fmla="*/ 36 w 45"/>
              <a:gd name="T109" fmla="*/ 25 h 46"/>
              <a:gd name="T110" fmla="*/ 38 w 45"/>
              <a:gd name="T111" fmla="*/ 20 h 46"/>
              <a:gd name="T112" fmla="*/ 40 w 45"/>
              <a:gd name="T113" fmla="*/ 19 h 46"/>
              <a:gd name="T114" fmla="*/ 43 w 45"/>
              <a:gd name="T115" fmla="*/ 21 h 46"/>
              <a:gd name="T116" fmla="*/ 43 w 45"/>
              <a:gd name="T117" fmla="*/ 28 h 46"/>
              <a:gd name="T118" fmla="*/ 42 w 45"/>
              <a:gd name="T119" fmla="*/ 3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" h="46">
                <a:moveTo>
                  <a:pt x="23" y="0"/>
                </a:moveTo>
                <a:cubicBezTo>
                  <a:pt x="10" y="0"/>
                  <a:pt x="0" y="11"/>
                  <a:pt x="0" y="23"/>
                </a:cubicBezTo>
                <a:cubicBezTo>
                  <a:pt x="0" y="35"/>
                  <a:pt x="10" y="46"/>
                  <a:pt x="23" y="46"/>
                </a:cubicBezTo>
                <a:cubicBezTo>
                  <a:pt x="35" y="46"/>
                  <a:pt x="45" y="35"/>
                  <a:pt x="45" y="23"/>
                </a:cubicBezTo>
                <a:cubicBezTo>
                  <a:pt x="45" y="11"/>
                  <a:pt x="35" y="0"/>
                  <a:pt x="23" y="0"/>
                </a:cubicBezTo>
                <a:close/>
                <a:moveTo>
                  <a:pt x="9" y="39"/>
                </a:moveTo>
                <a:cubicBezTo>
                  <a:pt x="6" y="37"/>
                  <a:pt x="4" y="33"/>
                  <a:pt x="3" y="29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4" y="28"/>
                  <a:pt x="4" y="28"/>
                </a:cubicBezTo>
                <a:cubicBezTo>
                  <a:pt x="4" y="29"/>
                  <a:pt x="8" y="32"/>
                  <a:pt x="8" y="32"/>
                </a:cubicBezTo>
                <a:cubicBezTo>
                  <a:pt x="8" y="32"/>
                  <a:pt x="8" y="33"/>
                  <a:pt x="9" y="33"/>
                </a:cubicBezTo>
                <a:cubicBezTo>
                  <a:pt x="9" y="34"/>
                  <a:pt x="10" y="38"/>
                  <a:pt x="10" y="38"/>
                </a:cubicBezTo>
                <a:cubicBezTo>
                  <a:pt x="10" y="38"/>
                  <a:pt x="10" y="39"/>
                  <a:pt x="9" y="39"/>
                </a:cubicBezTo>
                <a:close/>
                <a:moveTo>
                  <a:pt x="12" y="10"/>
                </a:moveTo>
                <a:cubicBezTo>
                  <a:pt x="11" y="11"/>
                  <a:pt x="10" y="15"/>
                  <a:pt x="9" y="15"/>
                </a:cubicBezTo>
                <a:cubicBezTo>
                  <a:pt x="9" y="15"/>
                  <a:pt x="6" y="17"/>
                  <a:pt x="5" y="17"/>
                </a:cubicBezTo>
                <a:cubicBezTo>
                  <a:pt x="4" y="18"/>
                  <a:pt x="4" y="18"/>
                  <a:pt x="4" y="18"/>
                </a:cubicBezTo>
                <a:cubicBezTo>
                  <a:pt x="3" y="15"/>
                  <a:pt x="3" y="15"/>
                  <a:pt x="3" y="15"/>
                </a:cubicBezTo>
                <a:cubicBezTo>
                  <a:pt x="5" y="12"/>
                  <a:pt x="7" y="9"/>
                  <a:pt x="10" y="7"/>
                </a:cubicBezTo>
                <a:cubicBezTo>
                  <a:pt x="11" y="7"/>
                  <a:pt x="12" y="7"/>
                  <a:pt x="12" y="8"/>
                </a:cubicBezTo>
                <a:cubicBezTo>
                  <a:pt x="13" y="9"/>
                  <a:pt x="12" y="10"/>
                  <a:pt x="12" y="10"/>
                </a:cubicBezTo>
                <a:close/>
                <a:moveTo>
                  <a:pt x="13" y="28"/>
                </a:moveTo>
                <a:cubicBezTo>
                  <a:pt x="13" y="22"/>
                  <a:pt x="13" y="22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5"/>
                  <a:pt x="27" y="26"/>
                  <a:pt x="26" y="27"/>
                </a:cubicBezTo>
                <a:cubicBezTo>
                  <a:pt x="22" y="32"/>
                  <a:pt x="22" y="32"/>
                  <a:pt x="22" y="32"/>
                </a:cubicBezTo>
                <a:cubicBezTo>
                  <a:pt x="21" y="33"/>
                  <a:pt x="20" y="33"/>
                  <a:pt x="20" y="33"/>
                </a:cubicBezTo>
                <a:cubicBezTo>
                  <a:pt x="14" y="30"/>
                  <a:pt x="14" y="30"/>
                  <a:pt x="14" y="30"/>
                </a:cubicBezTo>
                <a:cubicBezTo>
                  <a:pt x="13" y="30"/>
                  <a:pt x="12" y="29"/>
                  <a:pt x="13" y="28"/>
                </a:cubicBezTo>
                <a:close/>
                <a:moveTo>
                  <a:pt x="33" y="42"/>
                </a:moveTo>
                <a:cubicBezTo>
                  <a:pt x="30" y="43"/>
                  <a:pt x="26" y="44"/>
                  <a:pt x="23" y="44"/>
                </a:cubicBezTo>
                <a:cubicBezTo>
                  <a:pt x="22" y="44"/>
                  <a:pt x="20" y="44"/>
                  <a:pt x="19" y="44"/>
                </a:cubicBezTo>
                <a:cubicBezTo>
                  <a:pt x="19" y="43"/>
                  <a:pt x="19" y="43"/>
                  <a:pt x="19" y="42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4" y="39"/>
                  <a:pt x="25" y="39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39"/>
                  <a:pt x="32" y="40"/>
                  <a:pt x="33" y="41"/>
                </a:cubicBezTo>
                <a:lnTo>
                  <a:pt x="33" y="42"/>
                </a:lnTo>
                <a:close/>
                <a:moveTo>
                  <a:pt x="33" y="11"/>
                </a:moveTo>
                <a:cubicBezTo>
                  <a:pt x="33" y="11"/>
                  <a:pt x="27" y="11"/>
                  <a:pt x="27" y="11"/>
                </a:cubicBezTo>
                <a:cubicBezTo>
                  <a:pt x="26" y="11"/>
                  <a:pt x="26" y="10"/>
                  <a:pt x="26" y="10"/>
                </a:cubicBezTo>
                <a:cubicBezTo>
                  <a:pt x="26" y="10"/>
                  <a:pt x="23" y="7"/>
                  <a:pt x="22" y="6"/>
                </a:cubicBezTo>
                <a:cubicBezTo>
                  <a:pt x="22" y="6"/>
                  <a:pt x="22" y="5"/>
                  <a:pt x="22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29" y="3"/>
                  <a:pt x="32" y="4"/>
                  <a:pt x="34" y="5"/>
                </a:cubicBezTo>
                <a:cubicBezTo>
                  <a:pt x="34" y="7"/>
                  <a:pt x="34" y="9"/>
                  <a:pt x="34" y="10"/>
                </a:cubicBezTo>
                <a:cubicBezTo>
                  <a:pt x="34" y="10"/>
                  <a:pt x="33" y="11"/>
                  <a:pt x="33" y="11"/>
                </a:cubicBezTo>
                <a:close/>
                <a:moveTo>
                  <a:pt x="42" y="30"/>
                </a:moveTo>
                <a:cubicBezTo>
                  <a:pt x="42" y="30"/>
                  <a:pt x="39" y="32"/>
                  <a:pt x="39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6" y="28"/>
                  <a:pt x="36" y="27"/>
                </a:cubicBezTo>
                <a:cubicBezTo>
                  <a:pt x="36" y="26"/>
                  <a:pt x="36" y="25"/>
                  <a:pt x="36" y="25"/>
                </a:cubicBezTo>
                <a:cubicBezTo>
                  <a:pt x="36" y="25"/>
                  <a:pt x="38" y="20"/>
                  <a:pt x="38" y="20"/>
                </a:cubicBezTo>
                <a:cubicBezTo>
                  <a:pt x="39" y="20"/>
                  <a:pt x="39" y="19"/>
                  <a:pt x="40" y="19"/>
                </a:cubicBezTo>
                <a:cubicBezTo>
                  <a:pt x="41" y="19"/>
                  <a:pt x="43" y="21"/>
                  <a:pt x="43" y="21"/>
                </a:cubicBezTo>
                <a:cubicBezTo>
                  <a:pt x="43" y="21"/>
                  <a:pt x="43" y="27"/>
                  <a:pt x="43" y="28"/>
                </a:cubicBezTo>
                <a:cubicBezTo>
                  <a:pt x="43" y="28"/>
                  <a:pt x="42" y="30"/>
                  <a:pt x="42" y="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72530" y="4528936"/>
            <a:ext cx="82390" cy="8238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8 w 45"/>
              <a:gd name="T11" fmla="*/ 39 h 45"/>
              <a:gd name="T12" fmla="*/ 2 w 45"/>
              <a:gd name="T13" fmla="*/ 29 h 45"/>
              <a:gd name="T14" fmla="*/ 2 w 45"/>
              <a:gd name="T15" fmla="*/ 28 h 45"/>
              <a:gd name="T16" fmla="*/ 3 w 45"/>
              <a:gd name="T17" fmla="*/ 28 h 45"/>
              <a:gd name="T18" fmla="*/ 7 w 45"/>
              <a:gd name="T19" fmla="*/ 32 h 45"/>
              <a:gd name="T20" fmla="*/ 8 w 45"/>
              <a:gd name="T21" fmla="*/ 33 h 45"/>
              <a:gd name="T22" fmla="*/ 9 w 45"/>
              <a:gd name="T23" fmla="*/ 38 h 45"/>
              <a:gd name="T24" fmla="*/ 8 w 45"/>
              <a:gd name="T25" fmla="*/ 39 h 45"/>
              <a:gd name="T26" fmla="*/ 11 w 45"/>
              <a:gd name="T27" fmla="*/ 10 h 45"/>
              <a:gd name="T28" fmla="*/ 8 w 45"/>
              <a:gd name="T29" fmla="*/ 15 h 45"/>
              <a:gd name="T30" fmla="*/ 4 w 45"/>
              <a:gd name="T31" fmla="*/ 17 h 45"/>
              <a:gd name="T32" fmla="*/ 3 w 45"/>
              <a:gd name="T33" fmla="*/ 17 h 45"/>
              <a:gd name="T34" fmla="*/ 3 w 45"/>
              <a:gd name="T35" fmla="*/ 15 h 45"/>
              <a:gd name="T36" fmla="*/ 9 w 45"/>
              <a:gd name="T37" fmla="*/ 6 h 45"/>
              <a:gd name="T38" fmla="*/ 12 w 45"/>
              <a:gd name="T39" fmla="*/ 8 h 45"/>
              <a:gd name="T40" fmla="*/ 11 w 45"/>
              <a:gd name="T41" fmla="*/ 10 h 45"/>
              <a:gd name="T42" fmla="*/ 12 w 45"/>
              <a:gd name="T43" fmla="*/ 28 h 45"/>
              <a:gd name="T44" fmla="*/ 12 w 45"/>
              <a:gd name="T45" fmla="*/ 21 h 45"/>
              <a:gd name="T46" fmla="*/ 14 w 45"/>
              <a:gd name="T47" fmla="*/ 19 h 45"/>
              <a:gd name="T48" fmla="*/ 20 w 45"/>
              <a:gd name="T49" fmla="*/ 18 h 45"/>
              <a:gd name="T50" fmla="*/ 22 w 45"/>
              <a:gd name="T51" fmla="*/ 19 h 45"/>
              <a:gd name="T52" fmla="*/ 26 w 45"/>
              <a:gd name="T53" fmla="*/ 24 h 45"/>
              <a:gd name="T54" fmla="*/ 25 w 45"/>
              <a:gd name="T55" fmla="*/ 27 h 45"/>
              <a:gd name="T56" fmla="*/ 21 w 45"/>
              <a:gd name="T57" fmla="*/ 32 h 45"/>
              <a:gd name="T58" fmla="*/ 19 w 45"/>
              <a:gd name="T59" fmla="*/ 32 h 45"/>
              <a:gd name="T60" fmla="*/ 13 w 45"/>
              <a:gd name="T61" fmla="*/ 30 h 45"/>
              <a:gd name="T62" fmla="*/ 12 w 45"/>
              <a:gd name="T63" fmla="*/ 28 h 45"/>
              <a:gd name="T64" fmla="*/ 32 w 45"/>
              <a:gd name="T65" fmla="*/ 41 h 45"/>
              <a:gd name="T66" fmla="*/ 22 w 45"/>
              <a:gd name="T67" fmla="*/ 44 h 45"/>
              <a:gd name="T68" fmla="*/ 18 w 45"/>
              <a:gd name="T69" fmla="*/ 43 h 45"/>
              <a:gd name="T70" fmla="*/ 19 w 45"/>
              <a:gd name="T71" fmla="*/ 42 h 45"/>
              <a:gd name="T72" fmla="*/ 22 w 45"/>
              <a:gd name="T73" fmla="*/ 40 h 45"/>
              <a:gd name="T74" fmla="*/ 24 w 45"/>
              <a:gd name="T75" fmla="*/ 39 h 45"/>
              <a:gd name="T76" fmla="*/ 30 w 45"/>
              <a:gd name="T77" fmla="*/ 39 h 45"/>
              <a:gd name="T78" fmla="*/ 32 w 45"/>
              <a:gd name="T79" fmla="*/ 40 h 45"/>
              <a:gd name="T80" fmla="*/ 32 w 45"/>
              <a:gd name="T81" fmla="*/ 41 h 45"/>
              <a:gd name="T82" fmla="*/ 32 w 45"/>
              <a:gd name="T83" fmla="*/ 10 h 45"/>
              <a:gd name="T84" fmla="*/ 26 w 45"/>
              <a:gd name="T85" fmla="*/ 11 h 45"/>
              <a:gd name="T86" fmla="*/ 25 w 45"/>
              <a:gd name="T87" fmla="*/ 10 h 45"/>
              <a:gd name="T88" fmla="*/ 21 w 45"/>
              <a:gd name="T89" fmla="*/ 6 h 45"/>
              <a:gd name="T90" fmla="*/ 21 w 45"/>
              <a:gd name="T91" fmla="*/ 5 h 45"/>
              <a:gd name="T92" fmla="*/ 26 w 45"/>
              <a:gd name="T93" fmla="*/ 2 h 45"/>
              <a:gd name="T94" fmla="*/ 33 w 45"/>
              <a:gd name="T95" fmla="*/ 5 h 45"/>
              <a:gd name="T96" fmla="*/ 33 w 45"/>
              <a:gd name="T97" fmla="*/ 9 h 45"/>
              <a:gd name="T98" fmla="*/ 32 w 45"/>
              <a:gd name="T99" fmla="*/ 10 h 45"/>
              <a:gd name="T100" fmla="*/ 41 w 45"/>
              <a:gd name="T101" fmla="*/ 29 h 45"/>
              <a:gd name="T102" fmla="*/ 38 w 45"/>
              <a:gd name="T103" fmla="*/ 31 h 45"/>
              <a:gd name="T104" fmla="*/ 37 w 45"/>
              <a:gd name="T105" fmla="*/ 32 h 45"/>
              <a:gd name="T106" fmla="*/ 35 w 45"/>
              <a:gd name="T107" fmla="*/ 27 h 45"/>
              <a:gd name="T108" fmla="*/ 35 w 45"/>
              <a:gd name="T109" fmla="*/ 25 h 45"/>
              <a:gd name="T110" fmla="*/ 38 w 45"/>
              <a:gd name="T111" fmla="*/ 19 h 45"/>
              <a:gd name="T112" fmla="*/ 39 w 45"/>
              <a:gd name="T113" fmla="*/ 19 h 45"/>
              <a:gd name="T114" fmla="*/ 42 w 45"/>
              <a:gd name="T115" fmla="*/ 21 h 45"/>
              <a:gd name="T116" fmla="*/ 42 w 45"/>
              <a:gd name="T117" fmla="*/ 27 h 45"/>
              <a:gd name="T118" fmla="*/ 41 w 45"/>
              <a:gd name="T119" fmla="*/ 2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8" y="39"/>
                </a:moveTo>
                <a:cubicBezTo>
                  <a:pt x="5" y="36"/>
                  <a:pt x="3" y="33"/>
                  <a:pt x="2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8"/>
                  <a:pt x="3" y="28"/>
                </a:cubicBezTo>
                <a:cubicBezTo>
                  <a:pt x="3" y="28"/>
                  <a:pt x="7" y="32"/>
                  <a:pt x="7" y="32"/>
                </a:cubicBezTo>
                <a:cubicBezTo>
                  <a:pt x="7" y="32"/>
                  <a:pt x="8" y="32"/>
                  <a:pt x="8" y="33"/>
                </a:cubicBezTo>
                <a:cubicBezTo>
                  <a:pt x="8" y="34"/>
                  <a:pt x="9" y="38"/>
                  <a:pt x="9" y="38"/>
                </a:cubicBezTo>
                <a:cubicBezTo>
                  <a:pt x="9" y="38"/>
                  <a:pt x="9" y="38"/>
                  <a:pt x="8" y="39"/>
                </a:cubicBezTo>
                <a:close/>
                <a:moveTo>
                  <a:pt x="11" y="10"/>
                </a:moveTo>
                <a:cubicBezTo>
                  <a:pt x="11" y="10"/>
                  <a:pt x="9" y="14"/>
                  <a:pt x="8" y="15"/>
                </a:cubicBezTo>
                <a:cubicBezTo>
                  <a:pt x="8" y="15"/>
                  <a:pt x="5" y="16"/>
                  <a:pt x="4" y="17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11"/>
                  <a:pt x="6" y="8"/>
                  <a:pt x="9" y="6"/>
                </a:cubicBezTo>
                <a:cubicBezTo>
                  <a:pt x="10" y="6"/>
                  <a:pt x="11" y="7"/>
                  <a:pt x="12" y="8"/>
                </a:cubicBezTo>
                <a:cubicBezTo>
                  <a:pt x="12" y="9"/>
                  <a:pt x="11" y="9"/>
                  <a:pt x="11" y="10"/>
                </a:cubicBezTo>
                <a:close/>
                <a:moveTo>
                  <a:pt x="12" y="28"/>
                </a:move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20"/>
                  <a:pt x="14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2" y="19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5"/>
                  <a:pt x="26" y="26"/>
                  <a:pt x="25" y="27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0" y="33"/>
                  <a:pt x="19" y="32"/>
                </a:cubicBezTo>
                <a:cubicBezTo>
                  <a:pt x="13" y="30"/>
                  <a:pt x="13" y="30"/>
                  <a:pt x="13" y="30"/>
                </a:cubicBezTo>
                <a:cubicBezTo>
                  <a:pt x="12" y="29"/>
                  <a:pt x="12" y="29"/>
                  <a:pt x="12" y="28"/>
                </a:cubicBezTo>
                <a:close/>
                <a:moveTo>
                  <a:pt x="32" y="41"/>
                </a:moveTo>
                <a:cubicBezTo>
                  <a:pt x="29" y="43"/>
                  <a:pt x="26" y="44"/>
                  <a:pt x="22" y="44"/>
                </a:cubicBezTo>
                <a:cubicBezTo>
                  <a:pt x="21" y="44"/>
                  <a:pt x="20" y="44"/>
                  <a:pt x="18" y="43"/>
                </a:cubicBezTo>
                <a:cubicBezTo>
                  <a:pt x="18" y="43"/>
                  <a:pt x="18" y="42"/>
                  <a:pt x="19" y="42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9"/>
                  <a:pt x="23" y="39"/>
                  <a:pt x="24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9"/>
                  <a:pt x="32" y="40"/>
                  <a:pt x="32" y="40"/>
                </a:cubicBezTo>
                <a:lnTo>
                  <a:pt x="32" y="41"/>
                </a:lnTo>
                <a:close/>
                <a:moveTo>
                  <a:pt x="32" y="10"/>
                </a:moveTo>
                <a:cubicBezTo>
                  <a:pt x="32" y="10"/>
                  <a:pt x="27" y="10"/>
                  <a:pt x="26" y="11"/>
                </a:cubicBezTo>
                <a:cubicBezTo>
                  <a:pt x="26" y="11"/>
                  <a:pt x="25" y="10"/>
                  <a:pt x="25" y="10"/>
                </a:cubicBezTo>
                <a:cubicBezTo>
                  <a:pt x="25" y="10"/>
                  <a:pt x="22" y="7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28" y="2"/>
                  <a:pt x="31" y="3"/>
                  <a:pt x="33" y="5"/>
                </a:cubicBezTo>
                <a:cubicBezTo>
                  <a:pt x="33" y="6"/>
                  <a:pt x="33" y="9"/>
                  <a:pt x="33" y="9"/>
                </a:cubicBezTo>
                <a:cubicBezTo>
                  <a:pt x="33" y="10"/>
                  <a:pt x="32" y="10"/>
                  <a:pt x="32" y="10"/>
                </a:cubicBezTo>
                <a:close/>
                <a:moveTo>
                  <a:pt x="41" y="29"/>
                </a:moveTo>
                <a:cubicBezTo>
                  <a:pt x="41" y="29"/>
                  <a:pt x="38" y="31"/>
                  <a:pt x="38" y="31"/>
                </a:cubicBezTo>
                <a:cubicBezTo>
                  <a:pt x="38" y="31"/>
                  <a:pt x="37" y="32"/>
                  <a:pt x="37" y="32"/>
                </a:cubicBezTo>
                <a:cubicBezTo>
                  <a:pt x="37" y="32"/>
                  <a:pt x="36" y="28"/>
                  <a:pt x="35" y="27"/>
                </a:cubicBezTo>
                <a:cubicBezTo>
                  <a:pt x="35" y="26"/>
                  <a:pt x="35" y="25"/>
                  <a:pt x="35" y="25"/>
                </a:cubicBezTo>
                <a:cubicBezTo>
                  <a:pt x="35" y="25"/>
                  <a:pt x="37" y="20"/>
                  <a:pt x="38" y="19"/>
                </a:cubicBezTo>
                <a:cubicBezTo>
                  <a:pt x="38" y="19"/>
                  <a:pt x="38" y="19"/>
                  <a:pt x="39" y="19"/>
                </a:cubicBezTo>
                <a:cubicBezTo>
                  <a:pt x="40" y="19"/>
                  <a:pt x="42" y="21"/>
                  <a:pt x="42" y="21"/>
                </a:cubicBezTo>
                <a:cubicBezTo>
                  <a:pt x="42" y="21"/>
                  <a:pt x="42" y="27"/>
                  <a:pt x="42" y="27"/>
                </a:cubicBezTo>
                <a:cubicBezTo>
                  <a:pt x="42" y="28"/>
                  <a:pt x="41" y="29"/>
                  <a:pt x="41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09220" y="2807237"/>
            <a:ext cx="65489" cy="137313"/>
          </a:xfrm>
          <a:custGeom>
            <a:avLst/>
            <a:gdLst>
              <a:gd name="T0" fmla="*/ 22 w 36"/>
              <a:gd name="T1" fmla="*/ 55 h 75"/>
              <a:gd name="T2" fmla="*/ 36 w 36"/>
              <a:gd name="T3" fmla="*/ 27 h 75"/>
              <a:gd name="T4" fmla="*/ 18 w 36"/>
              <a:gd name="T5" fmla="*/ 0 h 75"/>
              <a:gd name="T6" fmla="*/ 16 w 36"/>
              <a:gd name="T7" fmla="*/ 0 h 75"/>
              <a:gd name="T8" fmla="*/ 30 w 36"/>
              <a:gd name="T9" fmla="*/ 27 h 75"/>
              <a:gd name="T10" fmla="*/ 18 w 36"/>
              <a:gd name="T11" fmla="*/ 54 h 75"/>
              <a:gd name="T12" fmla="*/ 18 w 36"/>
              <a:gd name="T13" fmla="*/ 54 h 75"/>
              <a:gd name="T14" fmla="*/ 5 w 36"/>
              <a:gd name="T15" fmla="*/ 29 h 75"/>
              <a:gd name="T16" fmla="*/ 20 w 36"/>
              <a:gd name="T17" fmla="*/ 3 h 75"/>
              <a:gd name="T18" fmla="*/ 14 w 36"/>
              <a:gd name="T19" fmla="*/ 1 h 75"/>
              <a:gd name="T20" fmla="*/ 0 w 36"/>
              <a:gd name="T21" fmla="*/ 27 h 75"/>
              <a:gd name="T22" fmla="*/ 14 w 36"/>
              <a:gd name="T23" fmla="*/ 55 h 75"/>
              <a:gd name="T24" fmla="*/ 8 w 36"/>
              <a:gd name="T25" fmla="*/ 65 h 75"/>
              <a:gd name="T26" fmla="*/ 18 w 36"/>
              <a:gd name="T27" fmla="*/ 75 h 75"/>
              <a:gd name="T28" fmla="*/ 29 w 36"/>
              <a:gd name="T29" fmla="*/ 65 h 75"/>
              <a:gd name="T30" fmla="*/ 22 w 36"/>
              <a:gd name="T31" fmla="*/ 55 h 75"/>
              <a:gd name="T32" fmla="*/ 18 w 36"/>
              <a:gd name="T33" fmla="*/ 70 h 75"/>
              <a:gd name="T34" fmla="*/ 13 w 36"/>
              <a:gd name="T35" fmla="*/ 65 h 75"/>
              <a:gd name="T36" fmla="*/ 18 w 36"/>
              <a:gd name="T37" fmla="*/ 59 h 75"/>
              <a:gd name="T38" fmla="*/ 23 w 36"/>
              <a:gd name="T39" fmla="*/ 65 h 75"/>
              <a:gd name="T40" fmla="*/ 18 w 36"/>
              <a:gd name="T41" fmla="*/ 7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" h="75">
                <a:moveTo>
                  <a:pt x="22" y="55"/>
                </a:moveTo>
                <a:cubicBezTo>
                  <a:pt x="28" y="49"/>
                  <a:pt x="36" y="39"/>
                  <a:pt x="36" y="27"/>
                </a:cubicBezTo>
                <a:cubicBezTo>
                  <a:pt x="36" y="11"/>
                  <a:pt x="29" y="0"/>
                  <a:pt x="18" y="0"/>
                </a:cubicBezTo>
                <a:cubicBezTo>
                  <a:pt x="17" y="0"/>
                  <a:pt x="16" y="0"/>
                  <a:pt x="16" y="0"/>
                </a:cubicBezTo>
                <a:cubicBezTo>
                  <a:pt x="25" y="2"/>
                  <a:pt x="30" y="13"/>
                  <a:pt x="30" y="27"/>
                </a:cubicBezTo>
                <a:cubicBezTo>
                  <a:pt x="30" y="38"/>
                  <a:pt x="23" y="48"/>
                  <a:pt x="18" y="54"/>
                </a:cubicBezTo>
                <a:cubicBezTo>
                  <a:pt x="18" y="54"/>
                  <a:pt x="18" y="54"/>
                  <a:pt x="18" y="54"/>
                </a:cubicBezTo>
                <a:cubicBezTo>
                  <a:pt x="12" y="48"/>
                  <a:pt x="5" y="39"/>
                  <a:pt x="5" y="29"/>
                </a:cubicBezTo>
                <a:cubicBezTo>
                  <a:pt x="5" y="16"/>
                  <a:pt x="11" y="6"/>
                  <a:pt x="20" y="3"/>
                </a:cubicBezTo>
                <a:cubicBezTo>
                  <a:pt x="19" y="2"/>
                  <a:pt x="17" y="1"/>
                  <a:pt x="14" y="1"/>
                </a:cubicBezTo>
                <a:cubicBezTo>
                  <a:pt x="5" y="3"/>
                  <a:pt x="0" y="13"/>
                  <a:pt x="0" y="27"/>
                </a:cubicBezTo>
                <a:cubicBezTo>
                  <a:pt x="0" y="39"/>
                  <a:pt x="8" y="49"/>
                  <a:pt x="14" y="55"/>
                </a:cubicBezTo>
                <a:cubicBezTo>
                  <a:pt x="10" y="57"/>
                  <a:pt x="8" y="60"/>
                  <a:pt x="8" y="65"/>
                </a:cubicBezTo>
                <a:cubicBezTo>
                  <a:pt x="8" y="70"/>
                  <a:pt x="12" y="75"/>
                  <a:pt x="18" y="75"/>
                </a:cubicBezTo>
                <a:cubicBezTo>
                  <a:pt x="24" y="75"/>
                  <a:pt x="29" y="70"/>
                  <a:pt x="29" y="65"/>
                </a:cubicBezTo>
                <a:cubicBezTo>
                  <a:pt x="29" y="60"/>
                  <a:pt x="26" y="57"/>
                  <a:pt x="22" y="55"/>
                </a:cubicBezTo>
                <a:close/>
                <a:moveTo>
                  <a:pt x="18" y="70"/>
                </a:moveTo>
                <a:cubicBezTo>
                  <a:pt x="15" y="70"/>
                  <a:pt x="13" y="67"/>
                  <a:pt x="13" y="65"/>
                </a:cubicBezTo>
                <a:cubicBezTo>
                  <a:pt x="13" y="62"/>
                  <a:pt x="15" y="59"/>
                  <a:pt x="18" y="59"/>
                </a:cubicBezTo>
                <a:cubicBezTo>
                  <a:pt x="21" y="59"/>
                  <a:pt x="23" y="62"/>
                  <a:pt x="23" y="65"/>
                </a:cubicBezTo>
                <a:cubicBezTo>
                  <a:pt x="23" y="67"/>
                  <a:pt x="21" y="70"/>
                  <a:pt x="18" y="7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53583" y="3789556"/>
            <a:ext cx="80277" cy="158439"/>
          </a:xfrm>
          <a:custGeom>
            <a:avLst/>
            <a:gdLst>
              <a:gd name="T0" fmla="*/ 26 w 43"/>
              <a:gd name="T1" fmla="*/ 63 h 87"/>
              <a:gd name="T2" fmla="*/ 43 w 43"/>
              <a:gd name="T3" fmla="*/ 31 h 87"/>
              <a:gd name="T4" fmla="*/ 21 w 43"/>
              <a:gd name="T5" fmla="*/ 0 h 87"/>
              <a:gd name="T6" fmla="*/ 19 w 43"/>
              <a:gd name="T7" fmla="*/ 1 h 87"/>
              <a:gd name="T8" fmla="*/ 36 w 43"/>
              <a:gd name="T9" fmla="*/ 32 h 87"/>
              <a:gd name="T10" fmla="*/ 21 w 43"/>
              <a:gd name="T11" fmla="*/ 62 h 87"/>
              <a:gd name="T12" fmla="*/ 21 w 43"/>
              <a:gd name="T13" fmla="*/ 62 h 87"/>
              <a:gd name="T14" fmla="*/ 7 w 43"/>
              <a:gd name="T15" fmla="*/ 34 h 87"/>
              <a:gd name="T16" fmla="*/ 23 w 43"/>
              <a:gd name="T17" fmla="*/ 3 h 87"/>
              <a:gd name="T18" fmla="*/ 17 w 43"/>
              <a:gd name="T19" fmla="*/ 1 h 87"/>
              <a:gd name="T20" fmla="*/ 0 w 43"/>
              <a:gd name="T21" fmla="*/ 32 h 87"/>
              <a:gd name="T22" fmla="*/ 17 w 43"/>
              <a:gd name="T23" fmla="*/ 63 h 87"/>
              <a:gd name="T24" fmla="*/ 9 w 43"/>
              <a:gd name="T25" fmla="*/ 75 h 87"/>
              <a:gd name="T26" fmla="*/ 21 w 43"/>
              <a:gd name="T27" fmla="*/ 87 h 87"/>
              <a:gd name="T28" fmla="*/ 34 w 43"/>
              <a:gd name="T29" fmla="*/ 75 h 87"/>
              <a:gd name="T30" fmla="*/ 26 w 43"/>
              <a:gd name="T31" fmla="*/ 63 h 87"/>
              <a:gd name="T32" fmla="*/ 21 w 43"/>
              <a:gd name="T33" fmla="*/ 81 h 87"/>
              <a:gd name="T34" fmla="*/ 15 w 43"/>
              <a:gd name="T35" fmla="*/ 75 h 87"/>
              <a:gd name="T36" fmla="*/ 21 w 43"/>
              <a:gd name="T37" fmla="*/ 68 h 87"/>
              <a:gd name="T38" fmla="*/ 28 w 43"/>
              <a:gd name="T39" fmla="*/ 75 h 87"/>
              <a:gd name="T40" fmla="*/ 21 w 43"/>
              <a:gd name="T41" fmla="*/ 8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" h="87">
                <a:moveTo>
                  <a:pt x="26" y="63"/>
                </a:moveTo>
                <a:cubicBezTo>
                  <a:pt x="33" y="57"/>
                  <a:pt x="43" y="45"/>
                  <a:pt x="43" y="31"/>
                </a:cubicBezTo>
                <a:cubicBezTo>
                  <a:pt x="43" y="13"/>
                  <a:pt x="34" y="0"/>
                  <a:pt x="21" y="0"/>
                </a:cubicBezTo>
                <a:cubicBezTo>
                  <a:pt x="20" y="0"/>
                  <a:pt x="19" y="0"/>
                  <a:pt x="19" y="1"/>
                </a:cubicBezTo>
                <a:cubicBezTo>
                  <a:pt x="30" y="2"/>
                  <a:pt x="36" y="15"/>
                  <a:pt x="36" y="32"/>
                </a:cubicBezTo>
                <a:cubicBezTo>
                  <a:pt x="36" y="44"/>
                  <a:pt x="27" y="56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15" y="56"/>
                  <a:pt x="7" y="45"/>
                  <a:pt x="7" y="34"/>
                </a:cubicBezTo>
                <a:cubicBezTo>
                  <a:pt x="7" y="18"/>
                  <a:pt x="14" y="7"/>
                  <a:pt x="23" y="3"/>
                </a:cubicBezTo>
                <a:cubicBezTo>
                  <a:pt x="22" y="3"/>
                  <a:pt x="20" y="2"/>
                  <a:pt x="17" y="1"/>
                </a:cubicBezTo>
                <a:cubicBezTo>
                  <a:pt x="7" y="4"/>
                  <a:pt x="0" y="16"/>
                  <a:pt x="0" y="32"/>
                </a:cubicBezTo>
                <a:cubicBezTo>
                  <a:pt x="0" y="45"/>
                  <a:pt x="10" y="57"/>
                  <a:pt x="17" y="63"/>
                </a:cubicBezTo>
                <a:cubicBezTo>
                  <a:pt x="12" y="65"/>
                  <a:pt x="9" y="70"/>
                  <a:pt x="9" y="75"/>
                </a:cubicBezTo>
                <a:cubicBezTo>
                  <a:pt x="9" y="81"/>
                  <a:pt x="15" y="87"/>
                  <a:pt x="21" y="87"/>
                </a:cubicBezTo>
                <a:cubicBezTo>
                  <a:pt x="28" y="87"/>
                  <a:pt x="34" y="81"/>
                  <a:pt x="34" y="75"/>
                </a:cubicBezTo>
                <a:cubicBezTo>
                  <a:pt x="34" y="70"/>
                  <a:pt x="31" y="65"/>
                  <a:pt x="26" y="63"/>
                </a:cubicBezTo>
                <a:close/>
                <a:moveTo>
                  <a:pt x="21" y="81"/>
                </a:moveTo>
                <a:cubicBezTo>
                  <a:pt x="18" y="81"/>
                  <a:pt x="15" y="78"/>
                  <a:pt x="15" y="75"/>
                </a:cubicBezTo>
                <a:cubicBezTo>
                  <a:pt x="15" y="71"/>
                  <a:pt x="18" y="68"/>
                  <a:pt x="21" y="68"/>
                </a:cubicBezTo>
                <a:cubicBezTo>
                  <a:pt x="25" y="68"/>
                  <a:pt x="28" y="71"/>
                  <a:pt x="28" y="75"/>
                </a:cubicBezTo>
                <a:cubicBezTo>
                  <a:pt x="28" y="78"/>
                  <a:pt x="25" y="81"/>
                  <a:pt x="21" y="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2062034" y="3014263"/>
            <a:ext cx="164780" cy="29575"/>
          </a:xfrm>
          <a:custGeom>
            <a:avLst/>
            <a:gdLst>
              <a:gd name="T0" fmla="*/ 0 w 90"/>
              <a:gd name="T1" fmla="*/ 8 h 16"/>
              <a:gd name="T2" fmla="*/ 7 w 90"/>
              <a:gd name="T3" fmla="*/ 16 h 16"/>
              <a:gd name="T4" fmla="*/ 83 w 90"/>
              <a:gd name="T5" fmla="*/ 16 h 16"/>
              <a:gd name="T6" fmla="*/ 90 w 90"/>
              <a:gd name="T7" fmla="*/ 8 h 16"/>
              <a:gd name="T8" fmla="*/ 90 w 90"/>
              <a:gd name="T9" fmla="*/ 8 h 16"/>
              <a:gd name="T10" fmla="*/ 83 w 90"/>
              <a:gd name="T11" fmla="*/ 0 h 16"/>
              <a:gd name="T12" fmla="*/ 7 w 90"/>
              <a:gd name="T13" fmla="*/ 0 h 16"/>
              <a:gd name="T14" fmla="*/ 0 w 90"/>
              <a:gd name="T15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16">
                <a:moveTo>
                  <a:pt x="0" y="8"/>
                </a:moveTo>
                <a:cubicBezTo>
                  <a:pt x="0" y="12"/>
                  <a:pt x="3" y="16"/>
                  <a:pt x="7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7" y="16"/>
                  <a:pt x="90" y="12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4"/>
                  <a:pt x="87" y="0"/>
                  <a:pt x="83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4"/>
                  <a:pt x="0" y="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2106397" y="2910750"/>
            <a:ext cx="76052" cy="35913"/>
          </a:xfrm>
          <a:custGeom>
            <a:avLst/>
            <a:gdLst>
              <a:gd name="T0" fmla="*/ 0 w 42"/>
              <a:gd name="T1" fmla="*/ 19 h 19"/>
              <a:gd name="T2" fmla="*/ 6 w 42"/>
              <a:gd name="T3" fmla="*/ 0 h 19"/>
              <a:gd name="T4" fmla="*/ 36 w 42"/>
              <a:gd name="T5" fmla="*/ 0 h 19"/>
              <a:gd name="T6" fmla="*/ 42 w 42"/>
              <a:gd name="T7" fmla="*/ 19 h 19"/>
              <a:gd name="T8" fmla="*/ 0 w 42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9">
                <a:moveTo>
                  <a:pt x="0" y="19"/>
                </a:moveTo>
                <a:cubicBezTo>
                  <a:pt x="2" y="13"/>
                  <a:pt x="4" y="6"/>
                  <a:pt x="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6"/>
                  <a:pt x="40" y="13"/>
                  <a:pt x="42" y="19"/>
                </a:cubicBez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2089497" y="2965675"/>
            <a:ext cx="109853" cy="33800"/>
          </a:xfrm>
          <a:custGeom>
            <a:avLst/>
            <a:gdLst>
              <a:gd name="T0" fmla="*/ 47 w 52"/>
              <a:gd name="T1" fmla="*/ 0 h 16"/>
              <a:gd name="T2" fmla="*/ 52 w 52"/>
              <a:gd name="T3" fmla="*/ 16 h 16"/>
              <a:gd name="T4" fmla="*/ 0 w 52"/>
              <a:gd name="T5" fmla="*/ 16 h 16"/>
              <a:gd name="T6" fmla="*/ 5 w 52"/>
              <a:gd name="T7" fmla="*/ 0 h 16"/>
              <a:gd name="T8" fmla="*/ 47 w 52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16">
                <a:moveTo>
                  <a:pt x="47" y="0"/>
                </a:moveTo>
                <a:lnTo>
                  <a:pt x="52" y="16"/>
                </a:lnTo>
                <a:lnTo>
                  <a:pt x="0" y="16"/>
                </a:lnTo>
                <a:lnTo>
                  <a:pt x="5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2123298" y="2845262"/>
            <a:ext cx="42251" cy="48588"/>
          </a:xfrm>
          <a:custGeom>
            <a:avLst/>
            <a:gdLst>
              <a:gd name="T0" fmla="*/ 0 w 22"/>
              <a:gd name="T1" fmla="*/ 26 h 26"/>
              <a:gd name="T2" fmla="*/ 5 w 22"/>
              <a:gd name="T3" fmla="*/ 10 h 26"/>
              <a:gd name="T4" fmla="*/ 17 w 22"/>
              <a:gd name="T5" fmla="*/ 10 h 26"/>
              <a:gd name="T6" fmla="*/ 22 w 22"/>
              <a:gd name="T7" fmla="*/ 26 h 26"/>
              <a:gd name="T8" fmla="*/ 0 w 22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6">
                <a:moveTo>
                  <a:pt x="0" y="26"/>
                </a:moveTo>
                <a:cubicBezTo>
                  <a:pt x="5" y="10"/>
                  <a:pt x="5" y="10"/>
                  <a:pt x="5" y="10"/>
                </a:cubicBezTo>
                <a:cubicBezTo>
                  <a:pt x="8" y="0"/>
                  <a:pt x="14" y="0"/>
                  <a:pt x="17" y="10"/>
                </a:cubicBezTo>
                <a:cubicBezTo>
                  <a:pt x="22" y="26"/>
                  <a:pt x="22" y="26"/>
                  <a:pt x="22" y="26"/>
                </a:cubicBezTo>
                <a:lnTo>
                  <a:pt x="0" y="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2685239" y="2743861"/>
            <a:ext cx="76052" cy="12675"/>
          </a:xfrm>
          <a:custGeom>
            <a:avLst/>
            <a:gdLst>
              <a:gd name="T0" fmla="*/ 0 w 41"/>
              <a:gd name="T1" fmla="*/ 4 h 7"/>
              <a:gd name="T2" fmla="*/ 3 w 41"/>
              <a:gd name="T3" fmla="*/ 7 h 7"/>
              <a:gd name="T4" fmla="*/ 38 w 41"/>
              <a:gd name="T5" fmla="*/ 7 h 7"/>
              <a:gd name="T6" fmla="*/ 41 w 41"/>
              <a:gd name="T7" fmla="*/ 4 h 7"/>
              <a:gd name="T8" fmla="*/ 41 w 41"/>
              <a:gd name="T9" fmla="*/ 4 h 7"/>
              <a:gd name="T10" fmla="*/ 38 w 41"/>
              <a:gd name="T11" fmla="*/ 0 h 7"/>
              <a:gd name="T12" fmla="*/ 3 w 41"/>
              <a:gd name="T13" fmla="*/ 0 h 7"/>
              <a:gd name="T14" fmla="*/ 0 w 41"/>
              <a:gd name="T15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7">
                <a:moveTo>
                  <a:pt x="0" y="4"/>
                </a:moveTo>
                <a:cubicBezTo>
                  <a:pt x="0" y="6"/>
                  <a:pt x="1" y="7"/>
                  <a:pt x="3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9" y="7"/>
                  <a:pt x="41" y="6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2"/>
                  <a:pt x="39" y="0"/>
                  <a:pt x="3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2706364" y="2697386"/>
            <a:ext cx="33801" cy="16900"/>
          </a:xfrm>
          <a:custGeom>
            <a:avLst/>
            <a:gdLst>
              <a:gd name="T0" fmla="*/ 0 w 19"/>
              <a:gd name="T1" fmla="*/ 9 h 9"/>
              <a:gd name="T2" fmla="*/ 2 w 19"/>
              <a:gd name="T3" fmla="*/ 0 h 9"/>
              <a:gd name="T4" fmla="*/ 16 w 19"/>
              <a:gd name="T5" fmla="*/ 0 h 9"/>
              <a:gd name="T6" fmla="*/ 19 w 19"/>
              <a:gd name="T7" fmla="*/ 9 h 9"/>
              <a:gd name="T8" fmla="*/ 0 w 19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9">
                <a:moveTo>
                  <a:pt x="0" y="9"/>
                </a:moveTo>
                <a:cubicBezTo>
                  <a:pt x="0" y="6"/>
                  <a:pt x="1" y="3"/>
                  <a:pt x="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3"/>
                  <a:pt x="18" y="6"/>
                  <a:pt x="19" y="9"/>
                </a:cubicBez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2695801" y="2722736"/>
            <a:ext cx="52814" cy="14788"/>
          </a:xfrm>
          <a:custGeom>
            <a:avLst/>
            <a:gdLst>
              <a:gd name="T0" fmla="*/ 22 w 25"/>
              <a:gd name="T1" fmla="*/ 0 h 7"/>
              <a:gd name="T2" fmla="*/ 25 w 25"/>
              <a:gd name="T3" fmla="*/ 7 h 7"/>
              <a:gd name="T4" fmla="*/ 0 w 25"/>
              <a:gd name="T5" fmla="*/ 7 h 7"/>
              <a:gd name="T6" fmla="*/ 3 w 25"/>
              <a:gd name="T7" fmla="*/ 0 h 7"/>
              <a:gd name="T8" fmla="*/ 22 w 25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">
                <a:moveTo>
                  <a:pt x="22" y="0"/>
                </a:moveTo>
                <a:lnTo>
                  <a:pt x="25" y="7"/>
                </a:lnTo>
                <a:lnTo>
                  <a:pt x="0" y="7"/>
                </a:lnTo>
                <a:lnTo>
                  <a:pt x="3" y="0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2712702" y="2667811"/>
            <a:ext cx="19013" cy="21125"/>
          </a:xfrm>
          <a:custGeom>
            <a:avLst/>
            <a:gdLst>
              <a:gd name="T0" fmla="*/ 0 w 10"/>
              <a:gd name="T1" fmla="*/ 12 h 12"/>
              <a:gd name="T2" fmla="*/ 2 w 10"/>
              <a:gd name="T3" fmla="*/ 4 h 12"/>
              <a:gd name="T4" fmla="*/ 8 w 10"/>
              <a:gd name="T5" fmla="*/ 4 h 12"/>
              <a:gd name="T6" fmla="*/ 10 w 10"/>
              <a:gd name="T7" fmla="*/ 12 h 12"/>
              <a:gd name="T8" fmla="*/ 0 w 10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2" y="4"/>
                  <a:pt x="2" y="4"/>
                  <a:pt x="2" y="4"/>
                </a:cubicBezTo>
                <a:cubicBezTo>
                  <a:pt x="4" y="0"/>
                  <a:pt x="6" y="0"/>
                  <a:pt x="8" y="4"/>
                </a:cubicBezTo>
                <a:cubicBezTo>
                  <a:pt x="10" y="12"/>
                  <a:pt x="10" y="12"/>
                  <a:pt x="10" y="12"/>
                </a:cubicBez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2831005" y="2445997"/>
            <a:ext cx="103515" cy="19013"/>
          </a:xfrm>
          <a:custGeom>
            <a:avLst/>
            <a:gdLst>
              <a:gd name="T0" fmla="*/ 0 w 57"/>
              <a:gd name="T1" fmla="*/ 5 h 10"/>
              <a:gd name="T2" fmla="*/ 4 w 57"/>
              <a:gd name="T3" fmla="*/ 10 h 10"/>
              <a:gd name="T4" fmla="*/ 52 w 57"/>
              <a:gd name="T5" fmla="*/ 10 h 10"/>
              <a:gd name="T6" fmla="*/ 57 w 57"/>
              <a:gd name="T7" fmla="*/ 5 h 10"/>
              <a:gd name="T8" fmla="*/ 57 w 57"/>
              <a:gd name="T9" fmla="*/ 5 h 10"/>
              <a:gd name="T10" fmla="*/ 52 w 57"/>
              <a:gd name="T11" fmla="*/ 0 h 10"/>
              <a:gd name="T12" fmla="*/ 4 w 57"/>
              <a:gd name="T13" fmla="*/ 0 h 10"/>
              <a:gd name="T14" fmla="*/ 0 w 57"/>
              <a:gd name="T1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0">
                <a:moveTo>
                  <a:pt x="0" y="5"/>
                </a:moveTo>
                <a:cubicBezTo>
                  <a:pt x="0" y="8"/>
                  <a:pt x="1" y="10"/>
                  <a:pt x="4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5" y="10"/>
                  <a:pt x="57" y="8"/>
                  <a:pt x="57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7" y="3"/>
                  <a:pt x="55" y="0"/>
                  <a:pt x="52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3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2858469" y="2380509"/>
            <a:ext cx="46476" cy="21125"/>
          </a:xfrm>
          <a:custGeom>
            <a:avLst/>
            <a:gdLst>
              <a:gd name="T0" fmla="*/ 0 w 26"/>
              <a:gd name="T1" fmla="*/ 12 h 12"/>
              <a:gd name="T2" fmla="*/ 4 w 26"/>
              <a:gd name="T3" fmla="*/ 0 h 12"/>
              <a:gd name="T4" fmla="*/ 22 w 26"/>
              <a:gd name="T5" fmla="*/ 0 h 12"/>
              <a:gd name="T6" fmla="*/ 26 w 26"/>
              <a:gd name="T7" fmla="*/ 12 h 12"/>
              <a:gd name="T8" fmla="*/ 0 w 26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12">
                <a:moveTo>
                  <a:pt x="0" y="12"/>
                </a:moveTo>
                <a:cubicBezTo>
                  <a:pt x="1" y="9"/>
                  <a:pt x="2" y="4"/>
                  <a:pt x="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4" y="4"/>
                  <a:pt x="25" y="9"/>
                  <a:pt x="26" y="12"/>
                </a:cubicBez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2847906" y="2414309"/>
            <a:ext cx="71827" cy="21125"/>
          </a:xfrm>
          <a:custGeom>
            <a:avLst/>
            <a:gdLst>
              <a:gd name="T0" fmla="*/ 30 w 34"/>
              <a:gd name="T1" fmla="*/ 0 h 10"/>
              <a:gd name="T2" fmla="*/ 34 w 34"/>
              <a:gd name="T3" fmla="*/ 10 h 10"/>
              <a:gd name="T4" fmla="*/ 0 w 34"/>
              <a:gd name="T5" fmla="*/ 10 h 10"/>
              <a:gd name="T6" fmla="*/ 3 w 34"/>
              <a:gd name="T7" fmla="*/ 0 h 10"/>
              <a:gd name="T8" fmla="*/ 30 w 34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0">
                <a:moveTo>
                  <a:pt x="30" y="0"/>
                </a:moveTo>
                <a:lnTo>
                  <a:pt x="34" y="10"/>
                </a:lnTo>
                <a:lnTo>
                  <a:pt x="0" y="10"/>
                </a:lnTo>
                <a:lnTo>
                  <a:pt x="3" y="0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2869031" y="2338259"/>
            <a:ext cx="25351" cy="29575"/>
          </a:xfrm>
          <a:custGeom>
            <a:avLst/>
            <a:gdLst>
              <a:gd name="T0" fmla="*/ 0 w 14"/>
              <a:gd name="T1" fmla="*/ 17 h 17"/>
              <a:gd name="T2" fmla="*/ 3 w 14"/>
              <a:gd name="T3" fmla="*/ 7 h 17"/>
              <a:gd name="T4" fmla="*/ 11 w 14"/>
              <a:gd name="T5" fmla="*/ 7 h 17"/>
              <a:gd name="T6" fmla="*/ 14 w 14"/>
              <a:gd name="T7" fmla="*/ 17 h 17"/>
              <a:gd name="T8" fmla="*/ 0 w 14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7">
                <a:moveTo>
                  <a:pt x="0" y="17"/>
                </a:moveTo>
                <a:cubicBezTo>
                  <a:pt x="3" y="7"/>
                  <a:pt x="3" y="7"/>
                  <a:pt x="3" y="7"/>
                </a:cubicBezTo>
                <a:cubicBezTo>
                  <a:pt x="5" y="0"/>
                  <a:pt x="9" y="0"/>
                  <a:pt x="11" y="7"/>
                </a:cubicBezTo>
                <a:cubicBezTo>
                  <a:pt x="14" y="17"/>
                  <a:pt x="14" y="17"/>
                  <a:pt x="14" y="17"/>
                </a:cubicBezTo>
                <a:lnTo>
                  <a:pt x="0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2577498" y="3838144"/>
            <a:ext cx="54927" cy="88726"/>
          </a:xfrm>
          <a:custGeom>
            <a:avLst/>
            <a:gdLst>
              <a:gd name="T0" fmla="*/ 17 w 30"/>
              <a:gd name="T1" fmla="*/ 32 h 48"/>
              <a:gd name="T2" fmla="*/ 21 w 30"/>
              <a:gd name="T3" fmla="*/ 16 h 48"/>
              <a:gd name="T4" fmla="*/ 14 w 30"/>
              <a:gd name="T5" fmla="*/ 10 h 48"/>
              <a:gd name="T6" fmla="*/ 4 w 30"/>
              <a:gd name="T7" fmla="*/ 10 h 48"/>
              <a:gd name="T8" fmla="*/ 4 w 30"/>
              <a:gd name="T9" fmla="*/ 0 h 48"/>
              <a:gd name="T10" fmla="*/ 14 w 30"/>
              <a:gd name="T11" fmla="*/ 0 h 48"/>
              <a:gd name="T12" fmla="*/ 30 w 30"/>
              <a:gd name="T13" fmla="*/ 16 h 48"/>
              <a:gd name="T14" fmla="*/ 26 w 30"/>
              <a:gd name="T15" fmla="*/ 32 h 48"/>
              <a:gd name="T16" fmla="*/ 10 w 30"/>
              <a:gd name="T17" fmla="*/ 48 h 48"/>
              <a:gd name="T18" fmla="*/ 0 w 30"/>
              <a:gd name="T19" fmla="*/ 48 h 48"/>
              <a:gd name="T20" fmla="*/ 0 w 30"/>
              <a:gd name="T21" fmla="*/ 39 h 48"/>
              <a:gd name="T22" fmla="*/ 10 w 30"/>
              <a:gd name="T23" fmla="*/ 39 h 48"/>
              <a:gd name="T24" fmla="*/ 17 w 30"/>
              <a:gd name="T25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" h="48">
                <a:moveTo>
                  <a:pt x="17" y="32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12"/>
                  <a:pt x="18" y="10"/>
                  <a:pt x="1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0"/>
                  <a:pt x="4" y="0"/>
                  <a:pt x="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23" y="0"/>
                  <a:pt x="30" y="7"/>
                  <a:pt x="30" y="16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41"/>
                  <a:pt x="19" y="48"/>
                  <a:pt x="1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4" y="39"/>
                  <a:pt x="17" y="36"/>
                  <a:pt x="17" y="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2389480" y="3838144"/>
            <a:ext cx="54927" cy="88726"/>
          </a:xfrm>
          <a:custGeom>
            <a:avLst/>
            <a:gdLst>
              <a:gd name="T0" fmla="*/ 16 w 30"/>
              <a:gd name="T1" fmla="*/ 0 h 48"/>
              <a:gd name="T2" fmla="*/ 26 w 30"/>
              <a:gd name="T3" fmla="*/ 0 h 48"/>
              <a:gd name="T4" fmla="*/ 26 w 30"/>
              <a:gd name="T5" fmla="*/ 10 h 48"/>
              <a:gd name="T6" fmla="*/ 16 w 30"/>
              <a:gd name="T7" fmla="*/ 10 h 48"/>
              <a:gd name="T8" fmla="*/ 9 w 30"/>
              <a:gd name="T9" fmla="*/ 16 h 48"/>
              <a:gd name="T10" fmla="*/ 13 w 30"/>
              <a:gd name="T11" fmla="*/ 31 h 48"/>
              <a:gd name="T12" fmla="*/ 13 w 30"/>
              <a:gd name="T13" fmla="*/ 32 h 48"/>
              <a:gd name="T14" fmla="*/ 20 w 30"/>
              <a:gd name="T15" fmla="*/ 39 h 48"/>
              <a:gd name="T16" fmla="*/ 30 w 30"/>
              <a:gd name="T17" fmla="*/ 39 h 48"/>
              <a:gd name="T18" fmla="*/ 30 w 30"/>
              <a:gd name="T19" fmla="*/ 48 h 48"/>
              <a:gd name="T20" fmla="*/ 20 w 30"/>
              <a:gd name="T21" fmla="*/ 48 h 48"/>
              <a:gd name="T22" fmla="*/ 4 w 30"/>
              <a:gd name="T23" fmla="*/ 32 h 48"/>
              <a:gd name="T24" fmla="*/ 0 w 30"/>
              <a:gd name="T25" fmla="*/ 17 h 48"/>
              <a:gd name="T26" fmla="*/ 0 w 30"/>
              <a:gd name="T27" fmla="*/ 16 h 48"/>
              <a:gd name="T28" fmla="*/ 16 w 30"/>
              <a:gd name="T2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48">
                <a:moveTo>
                  <a:pt x="1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10"/>
                  <a:pt x="26" y="10"/>
                  <a:pt x="2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3" y="10"/>
                  <a:pt x="10" y="12"/>
                  <a:pt x="9" y="16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6"/>
                  <a:pt x="16" y="39"/>
                  <a:pt x="2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8"/>
                  <a:pt x="30" y="48"/>
                  <a:pt x="30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1" y="48"/>
                  <a:pt x="4" y="41"/>
                  <a:pt x="4" y="3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2450745" y="3829694"/>
            <a:ext cx="120416" cy="147876"/>
          </a:xfrm>
          <a:custGeom>
            <a:avLst/>
            <a:gdLst>
              <a:gd name="T0" fmla="*/ 63 w 65"/>
              <a:gd name="T1" fmla="*/ 60 h 81"/>
              <a:gd name="T2" fmla="*/ 42 w 65"/>
              <a:gd name="T3" fmla="*/ 81 h 81"/>
              <a:gd name="T4" fmla="*/ 23 w 65"/>
              <a:gd name="T5" fmla="*/ 81 h 81"/>
              <a:gd name="T6" fmla="*/ 2 w 65"/>
              <a:gd name="T7" fmla="*/ 60 h 81"/>
              <a:gd name="T8" fmla="*/ 0 w 65"/>
              <a:gd name="T9" fmla="*/ 0 h 81"/>
              <a:gd name="T10" fmla="*/ 65 w 65"/>
              <a:gd name="T11" fmla="*/ 0 h 81"/>
              <a:gd name="T12" fmla="*/ 63 w 65"/>
              <a:gd name="T13" fmla="*/ 6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81">
                <a:moveTo>
                  <a:pt x="63" y="60"/>
                </a:moveTo>
                <a:cubicBezTo>
                  <a:pt x="63" y="71"/>
                  <a:pt x="54" y="81"/>
                  <a:pt x="42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12" y="81"/>
                  <a:pt x="2" y="71"/>
                  <a:pt x="2" y="60"/>
                </a:cubicBezTo>
                <a:cubicBezTo>
                  <a:pt x="0" y="0"/>
                  <a:pt x="0" y="0"/>
                  <a:pt x="0" y="0"/>
                </a:cubicBezTo>
                <a:cubicBezTo>
                  <a:pt x="65" y="0"/>
                  <a:pt x="65" y="0"/>
                  <a:pt x="65" y="0"/>
                </a:cubicBezTo>
                <a:lnTo>
                  <a:pt x="63" y="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2488771" y="3983907"/>
            <a:ext cx="44364" cy="16900"/>
          </a:xfrm>
          <a:custGeom>
            <a:avLst/>
            <a:gdLst>
              <a:gd name="T0" fmla="*/ 0 w 24"/>
              <a:gd name="T1" fmla="*/ 5 h 9"/>
              <a:gd name="T2" fmla="*/ 4 w 24"/>
              <a:gd name="T3" fmla="*/ 0 h 9"/>
              <a:gd name="T4" fmla="*/ 19 w 24"/>
              <a:gd name="T5" fmla="*/ 0 h 9"/>
              <a:gd name="T6" fmla="*/ 24 w 24"/>
              <a:gd name="T7" fmla="*/ 5 h 9"/>
              <a:gd name="T8" fmla="*/ 19 w 24"/>
              <a:gd name="T9" fmla="*/ 9 h 9"/>
              <a:gd name="T10" fmla="*/ 4 w 24"/>
              <a:gd name="T11" fmla="*/ 9 h 9"/>
              <a:gd name="T12" fmla="*/ 0 w 24"/>
              <a:gd name="T13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9">
                <a:moveTo>
                  <a:pt x="0" y="5"/>
                </a:moveTo>
                <a:cubicBezTo>
                  <a:pt x="0" y="2"/>
                  <a:pt x="2" y="0"/>
                  <a:pt x="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2" y="0"/>
                  <a:pt x="24" y="2"/>
                  <a:pt x="24" y="5"/>
                </a:cubicBezTo>
                <a:cubicBezTo>
                  <a:pt x="24" y="7"/>
                  <a:pt x="22" y="9"/>
                  <a:pt x="19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2488771" y="4093758"/>
            <a:ext cx="44364" cy="14788"/>
          </a:xfrm>
          <a:custGeom>
            <a:avLst/>
            <a:gdLst>
              <a:gd name="T0" fmla="*/ 19 w 24"/>
              <a:gd name="T1" fmla="*/ 8 h 8"/>
              <a:gd name="T2" fmla="*/ 4 w 24"/>
              <a:gd name="T3" fmla="*/ 8 h 8"/>
              <a:gd name="T4" fmla="*/ 0 w 24"/>
              <a:gd name="T5" fmla="*/ 4 h 8"/>
              <a:gd name="T6" fmla="*/ 4 w 24"/>
              <a:gd name="T7" fmla="*/ 0 h 8"/>
              <a:gd name="T8" fmla="*/ 19 w 24"/>
              <a:gd name="T9" fmla="*/ 0 h 8"/>
              <a:gd name="T10" fmla="*/ 24 w 24"/>
              <a:gd name="T11" fmla="*/ 4 h 8"/>
              <a:gd name="T12" fmla="*/ 19 w 24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8">
                <a:moveTo>
                  <a:pt x="19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2" y="0"/>
                  <a:pt x="24" y="2"/>
                  <a:pt x="24" y="4"/>
                </a:cubicBezTo>
                <a:cubicBezTo>
                  <a:pt x="24" y="6"/>
                  <a:pt x="22" y="8"/>
                  <a:pt x="19" y="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2459195" y="4116995"/>
            <a:ext cx="105628" cy="16900"/>
          </a:xfrm>
          <a:custGeom>
            <a:avLst/>
            <a:gdLst>
              <a:gd name="T0" fmla="*/ 4 w 58"/>
              <a:gd name="T1" fmla="*/ 0 h 9"/>
              <a:gd name="T2" fmla="*/ 54 w 58"/>
              <a:gd name="T3" fmla="*/ 0 h 9"/>
              <a:gd name="T4" fmla="*/ 58 w 58"/>
              <a:gd name="T5" fmla="*/ 5 h 9"/>
              <a:gd name="T6" fmla="*/ 54 w 58"/>
              <a:gd name="T7" fmla="*/ 9 h 9"/>
              <a:gd name="T8" fmla="*/ 4 w 58"/>
              <a:gd name="T9" fmla="*/ 9 h 9"/>
              <a:gd name="T10" fmla="*/ 0 w 58"/>
              <a:gd name="T11" fmla="*/ 5 h 9"/>
              <a:gd name="T12" fmla="*/ 4 w 58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9">
                <a:moveTo>
                  <a:pt x="4" y="0"/>
                </a:move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8" y="2"/>
                  <a:pt x="58" y="5"/>
                </a:cubicBezTo>
                <a:cubicBezTo>
                  <a:pt x="58" y="7"/>
                  <a:pt x="56" y="9"/>
                  <a:pt x="54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2499333" y="4011370"/>
            <a:ext cx="25351" cy="71825"/>
          </a:xfrm>
          <a:custGeom>
            <a:avLst/>
            <a:gdLst>
              <a:gd name="T0" fmla="*/ 14 w 14"/>
              <a:gd name="T1" fmla="*/ 5 h 40"/>
              <a:gd name="T2" fmla="*/ 11 w 14"/>
              <a:gd name="T3" fmla="*/ 35 h 40"/>
              <a:gd name="T4" fmla="*/ 7 w 14"/>
              <a:gd name="T5" fmla="*/ 40 h 40"/>
              <a:gd name="T6" fmla="*/ 2 w 14"/>
              <a:gd name="T7" fmla="*/ 35 h 40"/>
              <a:gd name="T8" fmla="*/ 0 w 14"/>
              <a:gd name="T9" fmla="*/ 5 h 40"/>
              <a:gd name="T10" fmla="*/ 7 w 14"/>
              <a:gd name="T11" fmla="*/ 0 h 40"/>
              <a:gd name="T12" fmla="*/ 14 w 14"/>
              <a:gd name="T13" fmla="*/ 5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40">
                <a:moveTo>
                  <a:pt x="14" y="5"/>
                </a:moveTo>
                <a:cubicBezTo>
                  <a:pt x="11" y="35"/>
                  <a:pt x="11" y="35"/>
                  <a:pt x="11" y="35"/>
                </a:cubicBezTo>
                <a:cubicBezTo>
                  <a:pt x="11" y="37"/>
                  <a:pt x="9" y="40"/>
                  <a:pt x="7" y="40"/>
                </a:cubicBezTo>
                <a:cubicBezTo>
                  <a:pt x="4" y="40"/>
                  <a:pt x="2" y="37"/>
                  <a:pt x="2" y="3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4" y="0"/>
                  <a:pt x="7" y="0"/>
                </a:cubicBezTo>
                <a:cubicBezTo>
                  <a:pt x="9" y="0"/>
                  <a:pt x="14" y="2"/>
                  <a:pt x="14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1231798" y="1571416"/>
            <a:ext cx="42251" cy="69713"/>
          </a:xfrm>
          <a:custGeom>
            <a:avLst/>
            <a:gdLst>
              <a:gd name="T0" fmla="*/ 13 w 24"/>
              <a:gd name="T1" fmla="*/ 24 h 37"/>
              <a:gd name="T2" fmla="*/ 16 w 24"/>
              <a:gd name="T3" fmla="*/ 12 h 37"/>
              <a:gd name="T4" fmla="*/ 11 w 24"/>
              <a:gd name="T5" fmla="*/ 7 h 37"/>
              <a:gd name="T6" fmla="*/ 4 w 24"/>
              <a:gd name="T7" fmla="*/ 7 h 37"/>
              <a:gd name="T8" fmla="*/ 4 w 24"/>
              <a:gd name="T9" fmla="*/ 0 h 37"/>
              <a:gd name="T10" fmla="*/ 11 w 24"/>
              <a:gd name="T11" fmla="*/ 0 h 37"/>
              <a:gd name="T12" fmla="*/ 24 w 24"/>
              <a:gd name="T13" fmla="*/ 12 h 37"/>
              <a:gd name="T14" fmla="*/ 21 w 24"/>
              <a:gd name="T15" fmla="*/ 25 h 37"/>
              <a:gd name="T16" fmla="*/ 8 w 24"/>
              <a:gd name="T17" fmla="*/ 37 h 37"/>
              <a:gd name="T18" fmla="*/ 0 w 24"/>
              <a:gd name="T19" fmla="*/ 37 h 37"/>
              <a:gd name="T20" fmla="*/ 0 w 24"/>
              <a:gd name="T21" fmla="*/ 30 h 37"/>
              <a:gd name="T22" fmla="*/ 8 w 24"/>
              <a:gd name="T23" fmla="*/ 30 h 37"/>
              <a:gd name="T24" fmla="*/ 13 w 24"/>
              <a:gd name="T25" fmla="*/ 2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37">
                <a:moveTo>
                  <a:pt x="13" y="24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9"/>
                  <a:pt x="14" y="7"/>
                  <a:pt x="11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0"/>
                  <a:pt x="4" y="0"/>
                  <a:pt x="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32"/>
                  <a:pt x="15" y="37"/>
                  <a:pt x="8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0"/>
                  <a:pt x="0" y="30"/>
                  <a:pt x="0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11" y="30"/>
                  <a:pt x="13" y="27"/>
                  <a:pt x="13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1083919" y="1571416"/>
            <a:ext cx="42251" cy="69713"/>
          </a:xfrm>
          <a:custGeom>
            <a:avLst/>
            <a:gdLst>
              <a:gd name="T0" fmla="*/ 12 w 23"/>
              <a:gd name="T1" fmla="*/ 0 h 37"/>
              <a:gd name="T2" fmla="*/ 20 w 23"/>
              <a:gd name="T3" fmla="*/ 0 h 37"/>
              <a:gd name="T4" fmla="*/ 20 w 23"/>
              <a:gd name="T5" fmla="*/ 7 h 37"/>
              <a:gd name="T6" fmla="*/ 12 w 23"/>
              <a:gd name="T7" fmla="*/ 7 h 37"/>
              <a:gd name="T8" fmla="*/ 7 w 23"/>
              <a:gd name="T9" fmla="*/ 12 h 37"/>
              <a:gd name="T10" fmla="*/ 10 w 23"/>
              <a:gd name="T11" fmla="*/ 24 h 37"/>
              <a:gd name="T12" fmla="*/ 10 w 23"/>
              <a:gd name="T13" fmla="*/ 24 h 37"/>
              <a:gd name="T14" fmla="*/ 15 w 23"/>
              <a:gd name="T15" fmla="*/ 30 h 37"/>
              <a:gd name="T16" fmla="*/ 23 w 23"/>
              <a:gd name="T17" fmla="*/ 30 h 37"/>
              <a:gd name="T18" fmla="*/ 23 w 23"/>
              <a:gd name="T19" fmla="*/ 37 h 37"/>
              <a:gd name="T20" fmla="*/ 15 w 23"/>
              <a:gd name="T21" fmla="*/ 37 h 37"/>
              <a:gd name="T22" fmla="*/ 3 w 23"/>
              <a:gd name="T23" fmla="*/ 25 h 37"/>
              <a:gd name="T24" fmla="*/ 0 w 23"/>
              <a:gd name="T25" fmla="*/ 13 h 37"/>
              <a:gd name="T26" fmla="*/ 0 w 23"/>
              <a:gd name="T27" fmla="*/ 12 h 37"/>
              <a:gd name="T28" fmla="*/ 12 w 23"/>
              <a:gd name="T2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" h="37">
                <a:moveTo>
                  <a:pt x="12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7"/>
                  <a:pt x="20" y="7"/>
                  <a:pt x="20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9" y="7"/>
                  <a:pt x="7" y="9"/>
                  <a:pt x="7" y="12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7"/>
                  <a:pt x="12" y="30"/>
                  <a:pt x="15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7"/>
                  <a:pt x="23" y="37"/>
                  <a:pt x="23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9" y="37"/>
                  <a:pt x="3" y="32"/>
                  <a:pt x="3" y="2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1132507" y="1562966"/>
            <a:ext cx="92953" cy="118301"/>
          </a:xfrm>
          <a:custGeom>
            <a:avLst/>
            <a:gdLst>
              <a:gd name="T0" fmla="*/ 49 w 51"/>
              <a:gd name="T1" fmla="*/ 47 h 64"/>
              <a:gd name="T2" fmla="*/ 33 w 51"/>
              <a:gd name="T3" fmla="*/ 64 h 64"/>
              <a:gd name="T4" fmla="*/ 18 w 51"/>
              <a:gd name="T5" fmla="*/ 64 h 64"/>
              <a:gd name="T6" fmla="*/ 2 w 51"/>
              <a:gd name="T7" fmla="*/ 47 h 64"/>
              <a:gd name="T8" fmla="*/ 0 w 51"/>
              <a:gd name="T9" fmla="*/ 0 h 64"/>
              <a:gd name="T10" fmla="*/ 51 w 51"/>
              <a:gd name="T11" fmla="*/ 0 h 64"/>
              <a:gd name="T12" fmla="*/ 49 w 51"/>
              <a:gd name="T13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64">
                <a:moveTo>
                  <a:pt x="49" y="47"/>
                </a:moveTo>
                <a:cubicBezTo>
                  <a:pt x="49" y="56"/>
                  <a:pt x="42" y="64"/>
                  <a:pt x="33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9" y="64"/>
                  <a:pt x="2" y="56"/>
                  <a:pt x="2" y="47"/>
                </a:cubicBezTo>
                <a:cubicBezTo>
                  <a:pt x="0" y="0"/>
                  <a:pt x="0" y="0"/>
                  <a:pt x="0" y="0"/>
                </a:cubicBezTo>
                <a:cubicBezTo>
                  <a:pt x="51" y="0"/>
                  <a:pt x="51" y="0"/>
                  <a:pt x="51" y="0"/>
                </a:cubicBezTo>
                <a:lnTo>
                  <a:pt x="49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1162083" y="1685492"/>
            <a:ext cx="33801" cy="12675"/>
          </a:xfrm>
          <a:custGeom>
            <a:avLst/>
            <a:gdLst>
              <a:gd name="T0" fmla="*/ 0 w 19"/>
              <a:gd name="T1" fmla="*/ 4 h 7"/>
              <a:gd name="T2" fmla="*/ 4 w 19"/>
              <a:gd name="T3" fmla="*/ 0 h 7"/>
              <a:gd name="T4" fmla="*/ 16 w 19"/>
              <a:gd name="T5" fmla="*/ 0 h 7"/>
              <a:gd name="T6" fmla="*/ 19 w 19"/>
              <a:gd name="T7" fmla="*/ 4 h 7"/>
              <a:gd name="T8" fmla="*/ 16 w 19"/>
              <a:gd name="T9" fmla="*/ 7 h 7"/>
              <a:gd name="T10" fmla="*/ 4 w 19"/>
              <a:gd name="T11" fmla="*/ 7 h 7"/>
              <a:gd name="T12" fmla="*/ 0 w 19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7">
                <a:moveTo>
                  <a:pt x="0" y="4"/>
                </a:moveTo>
                <a:cubicBezTo>
                  <a:pt x="0" y="2"/>
                  <a:pt x="2" y="0"/>
                  <a:pt x="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8" y="0"/>
                  <a:pt x="19" y="2"/>
                  <a:pt x="19" y="4"/>
                </a:cubicBezTo>
                <a:cubicBezTo>
                  <a:pt x="19" y="5"/>
                  <a:pt x="18" y="7"/>
                  <a:pt x="16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1162083" y="1769992"/>
            <a:ext cx="33801" cy="10563"/>
          </a:xfrm>
          <a:custGeom>
            <a:avLst/>
            <a:gdLst>
              <a:gd name="T0" fmla="*/ 16 w 19"/>
              <a:gd name="T1" fmla="*/ 6 h 6"/>
              <a:gd name="T2" fmla="*/ 4 w 19"/>
              <a:gd name="T3" fmla="*/ 6 h 6"/>
              <a:gd name="T4" fmla="*/ 0 w 19"/>
              <a:gd name="T5" fmla="*/ 3 h 6"/>
              <a:gd name="T6" fmla="*/ 4 w 19"/>
              <a:gd name="T7" fmla="*/ 0 h 6"/>
              <a:gd name="T8" fmla="*/ 16 w 19"/>
              <a:gd name="T9" fmla="*/ 0 h 6"/>
              <a:gd name="T10" fmla="*/ 19 w 19"/>
              <a:gd name="T11" fmla="*/ 3 h 6"/>
              <a:gd name="T12" fmla="*/ 16 w 19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">
                <a:moveTo>
                  <a:pt x="16" y="6"/>
                </a:moveTo>
                <a:cubicBezTo>
                  <a:pt x="4" y="6"/>
                  <a:pt x="4" y="6"/>
                  <a:pt x="4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8" y="0"/>
                  <a:pt x="19" y="1"/>
                  <a:pt x="19" y="3"/>
                </a:cubicBezTo>
                <a:cubicBezTo>
                  <a:pt x="19" y="5"/>
                  <a:pt x="18" y="6"/>
                  <a:pt x="16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1136733" y="1789005"/>
            <a:ext cx="82390" cy="12675"/>
          </a:xfrm>
          <a:custGeom>
            <a:avLst/>
            <a:gdLst>
              <a:gd name="T0" fmla="*/ 3 w 45"/>
              <a:gd name="T1" fmla="*/ 0 h 7"/>
              <a:gd name="T2" fmla="*/ 42 w 45"/>
              <a:gd name="T3" fmla="*/ 0 h 7"/>
              <a:gd name="T4" fmla="*/ 45 w 45"/>
              <a:gd name="T5" fmla="*/ 4 h 7"/>
              <a:gd name="T6" fmla="*/ 42 w 45"/>
              <a:gd name="T7" fmla="*/ 7 h 7"/>
              <a:gd name="T8" fmla="*/ 3 w 45"/>
              <a:gd name="T9" fmla="*/ 7 h 7"/>
              <a:gd name="T10" fmla="*/ 0 w 45"/>
              <a:gd name="T11" fmla="*/ 4 h 7"/>
              <a:gd name="T12" fmla="*/ 3 w 45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7">
                <a:moveTo>
                  <a:pt x="3" y="0"/>
                </a:move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2"/>
                  <a:pt x="45" y="4"/>
                </a:cubicBezTo>
                <a:cubicBezTo>
                  <a:pt x="45" y="6"/>
                  <a:pt x="44" y="7"/>
                  <a:pt x="42" y="7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1168421" y="1706617"/>
            <a:ext cx="21126" cy="57038"/>
          </a:xfrm>
          <a:custGeom>
            <a:avLst/>
            <a:gdLst>
              <a:gd name="T0" fmla="*/ 11 w 11"/>
              <a:gd name="T1" fmla="*/ 4 h 31"/>
              <a:gd name="T2" fmla="*/ 9 w 11"/>
              <a:gd name="T3" fmla="*/ 27 h 31"/>
              <a:gd name="T4" fmla="*/ 6 w 11"/>
              <a:gd name="T5" fmla="*/ 31 h 31"/>
              <a:gd name="T6" fmla="*/ 2 w 11"/>
              <a:gd name="T7" fmla="*/ 27 h 31"/>
              <a:gd name="T8" fmla="*/ 0 w 11"/>
              <a:gd name="T9" fmla="*/ 4 h 31"/>
              <a:gd name="T10" fmla="*/ 6 w 11"/>
              <a:gd name="T11" fmla="*/ 0 h 31"/>
              <a:gd name="T12" fmla="*/ 11 w 11"/>
              <a:gd name="T1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31">
                <a:moveTo>
                  <a:pt x="11" y="4"/>
                </a:moveTo>
                <a:cubicBezTo>
                  <a:pt x="9" y="27"/>
                  <a:pt x="9" y="27"/>
                  <a:pt x="9" y="27"/>
                </a:cubicBezTo>
                <a:cubicBezTo>
                  <a:pt x="9" y="29"/>
                  <a:pt x="8" y="31"/>
                  <a:pt x="6" y="31"/>
                </a:cubicBezTo>
                <a:cubicBezTo>
                  <a:pt x="4" y="31"/>
                  <a:pt x="2" y="29"/>
                  <a:pt x="2" y="2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4" y="0"/>
                  <a:pt x="6" y="0"/>
                </a:cubicBezTo>
                <a:cubicBezTo>
                  <a:pt x="8" y="0"/>
                  <a:pt x="11" y="2"/>
                  <a:pt x="11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2752841" y="2811462"/>
            <a:ext cx="135204" cy="84501"/>
          </a:xfrm>
          <a:custGeom>
            <a:avLst/>
            <a:gdLst>
              <a:gd name="T0" fmla="*/ 1 w 73"/>
              <a:gd name="T1" fmla="*/ 18 h 47"/>
              <a:gd name="T2" fmla="*/ 5 w 73"/>
              <a:gd name="T3" fmla="*/ 18 h 47"/>
              <a:gd name="T4" fmla="*/ 8 w 73"/>
              <a:gd name="T5" fmla="*/ 19 h 47"/>
              <a:gd name="T6" fmla="*/ 8 w 73"/>
              <a:gd name="T7" fmla="*/ 19 h 47"/>
              <a:gd name="T8" fmla="*/ 13 w 73"/>
              <a:gd name="T9" fmla="*/ 17 h 47"/>
              <a:gd name="T10" fmla="*/ 13 w 73"/>
              <a:gd name="T11" fmla="*/ 17 h 47"/>
              <a:gd name="T12" fmla="*/ 27 w 73"/>
              <a:gd name="T13" fmla="*/ 1 h 47"/>
              <a:gd name="T14" fmla="*/ 73 w 73"/>
              <a:gd name="T15" fmla="*/ 0 h 47"/>
              <a:gd name="T16" fmla="*/ 54 w 73"/>
              <a:gd name="T17" fmla="*/ 15 h 47"/>
              <a:gd name="T18" fmla="*/ 44 w 73"/>
              <a:gd name="T19" fmla="*/ 33 h 47"/>
              <a:gd name="T20" fmla="*/ 44 w 73"/>
              <a:gd name="T21" fmla="*/ 33 h 47"/>
              <a:gd name="T22" fmla="*/ 44 w 73"/>
              <a:gd name="T23" fmla="*/ 34 h 47"/>
              <a:gd name="T24" fmla="*/ 45 w 73"/>
              <a:gd name="T25" fmla="*/ 38 h 47"/>
              <a:gd name="T26" fmla="*/ 45 w 73"/>
              <a:gd name="T27" fmla="*/ 38 h 47"/>
              <a:gd name="T28" fmla="*/ 50 w 73"/>
              <a:gd name="T29" fmla="*/ 41 h 47"/>
              <a:gd name="T30" fmla="*/ 50 w 73"/>
              <a:gd name="T31" fmla="*/ 41 h 47"/>
              <a:gd name="T32" fmla="*/ 50 w 73"/>
              <a:gd name="T33" fmla="*/ 41 h 47"/>
              <a:gd name="T34" fmla="*/ 50 w 73"/>
              <a:gd name="T35" fmla="*/ 41 h 47"/>
              <a:gd name="T36" fmla="*/ 51 w 73"/>
              <a:gd name="T37" fmla="*/ 44 h 47"/>
              <a:gd name="T38" fmla="*/ 48 w 73"/>
              <a:gd name="T39" fmla="*/ 46 h 47"/>
              <a:gd name="T40" fmla="*/ 19 w 73"/>
              <a:gd name="T41" fmla="*/ 47 h 47"/>
              <a:gd name="T42" fmla="*/ 1 w 73"/>
              <a:gd name="T43" fmla="*/ 21 h 47"/>
              <a:gd name="T44" fmla="*/ 1 w 73"/>
              <a:gd name="T45" fmla="*/ 21 h 47"/>
              <a:gd name="T46" fmla="*/ 1 w 73"/>
              <a:gd name="T47" fmla="*/ 1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47">
                <a:moveTo>
                  <a:pt x="1" y="18"/>
                </a:moveTo>
                <a:cubicBezTo>
                  <a:pt x="2" y="17"/>
                  <a:pt x="4" y="17"/>
                  <a:pt x="5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1" y="20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5" y="12"/>
                  <a:pt x="19" y="5"/>
                  <a:pt x="27" y="1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60" y="4"/>
                  <a:pt x="54" y="15"/>
                </a:cubicBezTo>
                <a:cubicBezTo>
                  <a:pt x="50" y="22"/>
                  <a:pt x="46" y="29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2" y="37"/>
                  <a:pt x="45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51" y="41"/>
                  <a:pt x="52" y="42"/>
                  <a:pt x="51" y="44"/>
                </a:cubicBezTo>
                <a:cubicBezTo>
                  <a:pt x="51" y="45"/>
                  <a:pt x="50" y="46"/>
                  <a:pt x="48" y="46"/>
                </a:cubicBezTo>
                <a:cubicBezTo>
                  <a:pt x="19" y="47"/>
                  <a:pt x="19" y="47"/>
                  <a:pt x="19" y="47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0"/>
                  <a:pt x="0" y="19"/>
                  <a:pt x="1" y="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2856356" y="2803012"/>
            <a:ext cx="99290" cy="103513"/>
          </a:xfrm>
          <a:custGeom>
            <a:avLst/>
            <a:gdLst>
              <a:gd name="T0" fmla="*/ 52 w 54"/>
              <a:gd name="T1" fmla="*/ 32 h 56"/>
              <a:gd name="T2" fmla="*/ 51 w 54"/>
              <a:gd name="T3" fmla="*/ 39 h 56"/>
              <a:gd name="T4" fmla="*/ 25 w 54"/>
              <a:gd name="T5" fmla="*/ 54 h 56"/>
              <a:gd name="T6" fmla="*/ 25 w 54"/>
              <a:gd name="T7" fmla="*/ 54 h 56"/>
              <a:gd name="T8" fmla="*/ 19 w 54"/>
              <a:gd name="T9" fmla="*/ 53 h 56"/>
              <a:gd name="T10" fmla="*/ 0 w 54"/>
              <a:gd name="T11" fmla="*/ 20 h 56"/>
              <a:gd name="T12" fmla="*/ 13 w 54"/>
              <a:gd name="T13" fmla="*/ 8 h 56"/>
              <a:gd name="T14" fmla="*/ 41 w 54"/>
              <a:gd name="T15" fmla="*/ 13 h 56"/>
              <a:gd name="T16" fmla="*/ 52 w 54"/>
              <a:gd name="T17" fmla="*/ 3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6">
                <a:moveTo>
                  <a:pt x="52" y="32"/>
                </a:moveTo>
                <a:cubicBezTo>
                  <a:pt x="52" y="32"/>
                  <a:pt x="54" y="36"/>
                  <a:pt x="51" y="39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2" y="56"/>
                  <a:pt x="19" y="53"/>
                </a:cubicBezTo>
                <a:cubicBezTo>
                  <a:pt x="0" y="20"/>
                  <a:pt x="0" y="20"/>
                  <a:pt x="0" y="20"/>
                </a:cubicBezTo>
                <a:cubicBezTo>
                  <a:pt x="7" y="10"/>
                  <a:pt x="13" y="8"/>
                  <a:pt x="13" y="8"/>
                </a:cubicBezTo>
                <a:cubicBezTo>
                  <a:pt x="30" y="0"/>
                  <a:pt x="41" y="13"/>
                  <a:pt x="41" y="13"/>
                </a:cubicBezTo>
                <a:cubicBezTo>
                  <a:pt x="52" y="32"/>
                  <a:pt x="52" y="32"/>
                  <a:pt x="52" y="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2820442" y="2923425"/>
            <a:ext cx="133091" cy="84501"/>
          </a:xfrm>
          <a:custGeom>
            <a:avLst/>
            <a:gdLst>
              <a:gd name="T0" fmla="*/ 72 w 73"/>
              <a:gd name="T1" fmla="*/ 29 h 47"/>
              <a:gd name="T2" fmla="*/ 68 w 73"/>
              <a:gd name="T3" fmla="*/ 29 h 47"/>
              <a:gd name="T4" fmla="*/ 65 w 73"/>
              <a:gd name="T5" fmla="*/ 28 h 47"/>
              <a:gd name="T6" fmla="*/ 65 w 73"/>
              <a:gd name="T7" fmla="*/ 28 h 47"/>
              <a:gd name="T8" fmla="*/ 60 w 73"/>
              <a:gd name="T9" fmla="*/ 30 h 47"/>
              <a:gd name="T10" fmla="*/ 60 w 73"/>
              <a:gd name="T11" fmla="*/ 30 h 47"/>
              <a:gd name="T12" fmla="*/ 46 w 73"/>
              <a:gd name="T13" fmla="*/ 46 h 47"/>
              <a:gd name="T14" fmla="*/ 0 w 73"/>
              <a:gd name="T15" fmla="*/ 47 h 47"/>
              <a:gd name="T16" fmla="*/ 19 w 73"/>
              <a:gd name="T17" fmla="*/ 32 h 47"/>
              <a:gd name="T18" fmla="*/ 29 w 73"/>
              <a:gd name="T19" fmla="*/ 13 h 47"/>
              <a:gd name="T20" fmla="*/ 29 w 73"/>
              <a:gd name="T21" fmla="*/ 13 h 47"/>
              <a:gd name="T22" fmla="*/ 29 w 73"/>
              <a:gd name="T23" fmla="*/ 13 h 47"/>
              <a:gd name="T24" fmla="*/ 28 w 73"/>
              <a:gd name="T25" fmla="*/ 9 h 47"/>
              <a:gd name="T26" fmla="*/ 28 w 73"/>
              <a:gd name="T27" fmla="*/ 9 h 47"/>
              <a:gd name="T28" fmla="*/ 23 w 73"/>
              <a:gd name="T29" fmla="*/ 6 h 47"/>
              <a:gd name="T30" fmla="*/ 23 w 73"/>
              <a:gd name="T31" fmla="*/ 6 h 47"/>
              <a:gd name="T32" fmla="*/ 23 w 73"/>
              <a:gd name="T33" fmla="*/ 6 h 47"/>
              <a:gd name="T34" fmla="*/ 23 w 73"/>
              <a:gd name="T35" fmla="*/ 6 h 47"/>
              <a:gd name="T36" fmla="*/ 22 w 73"/>
              <a:gd name="T37" fmla="*/ 3 h 47"/>
              <a:gd name="T38" fmla="*/ 25 w 73"/>
              <a:gd name="T39" fmla="*/ 1 h 47"/>
              <a:gd name="T40" fmla="*/ 54 w 73"/>
              <a:gd name="T41" fmla="*/ 0 h 47"/>
              <a:gd name="T42" fmla="*/ 72 w 73"/>
              <a:gd name="T43" fmla="*/ 26 h 47"/>
              <a:gd name="T44" fmla="*/ 72 w 73"/>
              <a:gd name="T45" fmla="*/ 26 h 47"/>
              <a:gd name="T46" fmla="*/ 72 w 73"/>
              <a:gd name="T47" fmla="*/ 2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47">
                <a:moveTo>
                  <a:pt x="72" y="29"/>
                </a:moveTo>
                <a:cubicBezTo>
                  <a:pt x="71" y="30"/>
                  <a:pt x="69" y="30"/>
                  <a:pt x="68" y="29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2" y="26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58" y="34"/>
                  <a:pt x="54" y="42"/>
                  <a:pt x="46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13" y="43"/>
                  <a:pt x="19" y="32"/>
                </a:cubicBezTo>
                <a:cubicBezTo>
                  <a:pt x="23" y="25"/>
                  <a:pt x="27" y="17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31" y="10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2" y="6"/>
                  <a:pt x="21" y="5"/>
                  <a:pt x="22" y="3"/>
                </a:cubicBezTo>
                <a:cubicBezTo>
                  <a:pt x="22" y="2"/>
                  <a:pt x="23" y="1"/>
                  <a:pt x="25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7"/>
                  <a:pt x="73" y="28"/>
                  <a:pt x="72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2750728" y="2912862"/>
            <a:ext cx="99290" cy="103513"/>
          </a:xfrm>
          <a:custGeom>
            <a:avLst/>
            <a:gdLst>
              <a:gd name="T0" fmla="*/ 2 w 54"/>
              <a:gd name="T1" fmla="*/ 24 h 56"/>
              <a:gd name="T2" fmla="*/ 3 w 54"/>
              <a:gd name="T3" fmla="*/ 17 h 56"/>
              <a:gd name="T4" fmla="*/ 29 w 54"/>
              <a:gd name="T5" fmla="*/ 2 h 56"/>
              <a:gd name="T6" fmla="*/ 29 w 54"/>
              <a:gd name="T7" fmla="*/ 2 h 56"/>
              <a:gd name="T8" fmla="*/ 35 w 54"/>
              <a:gd name="T9" fmla="*/ 3 h 56"/>
              <a:gd name="T10" fmla="*/ 54 w 54"/>
              <a:gd name="T11" fmla="*/ 36 h 56"/>
              <a:gd name="T12" fmla="*/ 41 w 54"/>
              <a:gd name="T13" fmla="*/ 48 h 56"/>
              <a:gd name="T14" fmla="*/ 13 w 54"/>
              <a:gd name="T15" fmla="*/ 42 h 56"/>
              <a:gd name="T16" fmla="*/ 2 w 54"/>
              <a:gd name="T1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6">
                <a:moveTo>
                  <a:pt x="2" y="24"/>
                </a:moveTo>
                <a:cubicBezTo>
                  <a:pt x="2" y="24"/>
                  <a:pt x="0" y="20"/>
                  <a:pt x="3" y="17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32" y="0"/>
                  <a:pt x="35" y="3"/>
                </a:cubicBezTo>
                <a:cubicBezTo>
                  <a:pt x="54" y="36"/>
                  <a:pt x="54" y="36"/>
                  <a:pt x="54" y="36"/>
                </a:cubicBezTo>
                <a:cubicBezTo>
                  <a:pt x="47" y="46"/>
                  <a:pt x="41" y="48"/>
                  <a:pt x="41" y="48"/>
                </a:cubicBezTo>
                <a:cubicBezTo>
                  <a:pt x="24" y="56"/>
                  <a:pt x="13" y="42"/>
                  <a:pt x="13" y="42"/>
                </a:cubicBezTo>
                <a:cubicBezTo>
                  <a:pt x="2" y="24"/>
                  <a:pt x="2" y="24"/>
                  <a:pt x="2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1844440" y="4009257"/>
            <a:ext cx="321109" cy="399265"/>
          </a:xfrm>
          <a:custGeom>
            <a:avLst/>
            <a:gdLst>
              <a:gd name="T0" fmla="*/ 165 w 175"/>
              <a:gd name="T1" fmla="*/ 157 h 218"/>
              <a:gd name="T2" fmla="*/ 122 w 175"/>
              <a:gd name="T3" fmla="*/ 138 h 218"/>
              <a:gd name="T4" fmla="*/ 113 w 175"/>
              <a:gd name="T5" fmla="*/ 102 h 218"/>
              <a:gd name="T6" fmla="*/ 116 w 175"/>
              <a:gd name="T7" fmla="*/ 42 h 218"/>
              <a:gd name="T8" fmla="*/ 156 w 175"/>
              <a:gd name="T9" fmla="*/ 60 h 218"/>
              <a:gd name="T10" fmla="*/ 170 w 175"/>
              <a:gd name="T11" fmla="*/ 55 h 218"/>
              <a:gd name="T12" fmla="*/ 165 w 175"/>
              <a:gd name="T13" fmla="*/ 41 h 218"/>
              <a:gd name="T14" fmla="*/ 106 w 175"/>
              <a:gd name="T15" fmla="*/ 16 h 218"/>
              <a:gd name="T16" fmla="*/ 102 w 175"/>
              <a:gd name="T17" fmla="*/ 15 h 218"/>
              <a:gd name="T18" fmla="*/ 101 w 175"/>
              <a:gd name="T19" fmla="*/ 15 h 218"/>
              <a:gd name="T20" fmla="*/ 82 w 175"/>
              <a:gd name="T21" fmla="*/ 14 h 218"/>
              <a:gd name="T22" fmla="*/ 79 w 175"/>
              <a:gd name="T23" fmla="*/ 14 h 218"/>
              <a:gd name="T24" fmla="*/ 13 w 175"/>
              <a:gd name="T25" fmla="*/ 1 h 218"/>
              <a:gd name="T26" fmla="*/ 1 w 175"/>
              <a:gd name="T27" fmla="*/ 9 h 218"/>
              <a:gd name="T28" fmla="*/ 9 w 175"/>
              <a:gd name="T29" fmla="*/ 21 h 218"/>
              <a:gd name="T30" fmla="*/ 64 w 175"/>
              <a:gd name="T31" fmla="*/ 32 h 218"/>
              <a:gd name="T32" fmla="*/ 62 w 175"/>
              <a:gd name="T33" fmla="*/ 100 h 218"/>
              <a:gd name="T34" fmla="*/ 38 w 175"/>
              <a:gd name="T35" fmla="*/ 135 h 218"/>
              <a:gd name="T36" fmla="*/ 34 w 175"/>
              <a:gd name="T37" fmla="*/ 143 h 218"/>
              <a:gd name="T38" fmla="*/ 31 w 175"/>
              <a:gd name="T39" fmla="*/ 205 h 218"/>
              <a:gd name="T40" fmla="*/ 42 w 175"/>
              <a:gd name="T41" fmla="*/ 218 h 218"/>
              <a:gd name="T42" fmla="*/ 54 w 175"/>
              <a:gd name="T43" fmla="*/ 207 h 218"/>
              <a:gd name="T44" fmla="*/ 58 w 175"/>
              <a:gd name="T45" fmla="*/ 149 h 218"/>
              <a:gd name="T46" fmla="*/ 83 w 175"/>
              <a:gd name="T47" fmla="*/ 110 h 218"/>
              <a:gd name="T48" fmla="*/ 91 w 175"/>
              <a:gd name="T49" fmla="*/ 111 h 218"/>
              <a:gd name="T50" fmla="*/ 101 w 175"/>
              <a:gd name="T51" fmla="*/ 150 h 218"/>
              <a:gd name="T52" fmla="*/ 110 w 175"/>
              <a:gd name="T53" fmla="*/ 158 h 218"/>
              <a:gd name="T54" fmla="*/ 158 w 175"/>
              <a:gd name="T55" fmla="*/ 179 h 218"/>
              <a:gd name="T56" fmla="*/ 173 w 175"/>
              <a:gd name="T57" fmla="*/ 171 h 218"/>
              <a:gd name="T58" fmla="*/ 165 w 175"/>
              <a:gd name="T59" fmla="*/ 15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5" h="218">
                <a:moveTo>
                  <a:pt x="165" y="157"/>
                </a:moveTo>
                <a:cubicBezTo>
                  <a:pt x="122" y="138"/>
                  <a:pt x="122" y="138"/>
                  <a:pt x="122" y="138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56" y="60"/>
                  <a:pt x="156" y="60"/>
                  <a:pt x="156" y="60"/>
                </a:cubicBezTo>
                <a:cubicBezTo>
                  <a:pt x="162" y="62"/>
                  <a:pt x="168" y="60"/>
                  <a:pt x="170" y="55"/>
                </a:cubicBezTo>
                <a:cubicBezTo>
                  <a:pt x="172" y="50"/>
                  <a:pt x="170" y="44"/>
                  <a:pt x="165" y="41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5" y="15"/>
                  <a:pt x="103" y="15"/>
                  <a:pt x="102" y="15"/>
                </a:cubicBezTo>
                <a:cubicBezTo>
                  <a:pt x="102" y="15"/>
                  <a:pt x="101" y="15"/>
                  <a:pt x="101" y="15"/>
                </a:cubicBezTo>
                <a:cubicBezTo>
                  <a:pt x="82" y="14"/>
                  <a:pt x="82" y="14"/>
                  <a:pt x="82" y="14"/>
                </a:cubicBezTo>
                <a:cubicBezTo>
                  <a:pt x="81" y="13"/>
                  <a:pt x="80" y="14"/>
                  <a:pt x="79" y="14"/>
                </a:cubicBezTo>
                <a:cubicBezTo>
                  <a:pt x="13" y="1"/>
                  <a:pt x="13" y="1"/>
                  <a:pt x="13" y="1"/>
                </a:cubicBezTo>
                <a:cubicBezTo>
                  <a:pt x="8" y="0"/>
                  <a:pt x="2" y="3"/>
                  <a:pt x="1" y="9"/>
                </a:cubicBezTo>
                <a:cubicBezTo>
                  <a:pt x="0" y="14"/>
                  <a:pt x="4" y="20"/>
                  <a:pt x="9" y="21"/>
                </a:cubicBezTo>
                <a:cubicBezTo>
                  <a:pt x="64" y="32"/>
                  <a:pt x="64" y="32"/>
                  <a:pt x="64" y="32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6" y="137"/>
                  <a:pt x="35" y="140"/>
                  <a:pt x="34" y="143"/>
                </a:cubicBezTo>
                <a:cubicBezTo>
                  <a:pt x="31" y="205"/>
                  <a:pt x="31" y="205"/>
                  <a:pt x="31" y="205"/>
                </a:cubicBezTo>
                <a:cubicBezTo>
                  <a:pt x="30" y="212"/>
                  <a:pt x="35" y="218"/>
                  <a:pt x="42" y="218"/>
                </a:cubicBezTo>
                <a:cubicBezTo>
                  <a:pt x="48" y="218"/>
                  <a:pt x="54" y="213"/>
                  <a:pt x="54" y="207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91" y="111"/>
                  <a:pt x="91" y="111"/>
                  <a:pt x="91" y="111"/>
                </a:cubicBezTo>
                <a:cubicBezTo>
                  <a:pt x="101" y="150"/>
                  <a:pt x="101" y="150"/>
                  <a:pt x="101" y="150"/>
                </a:cubicBezTo>
                <a:cubicBezTo>
                  <a:pt x="102" y="154"/>
                  <a:pt x="105" y="157"/>
                  <a:pt x="110" y="158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4" y="181"/>
                  <a:pt x="171" y="178"/>
                  <a:pt x="173" y="171"/>
                </a:cubicBezTo>
                <a:cubicBezTo>
                  <a:pt x="175" y="165"/>
                  <a:pt x="171" y="158"/>
                  <a:pt x="165" y="1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1971194" y="3943769"/>
            <a:ext cx="84502" cy="84501"/>
          </a:xfrm>
          <a:custGeom>
            <a:avLst/>
            <a:gdLst>
              <a:gd name="T0" fmla="*/ 22 w 46"/>
              <a:gd name="T1" fmla="*/ 46 h 46"/>
              <a:gd name="T2" fmla="*/ 45 w 46"/>
              <a:gd name="T3" fmla="*/ 25 h 46"/>
              <a:gd name="T4" fmla="*/ 24 w 46"/>
              <a:gd name="T5" fmla="*/ 1 h 46"/>
              <a:gd name="T6" fmla="*/ 1 w 46"/>
              <a:gd name="T7" fmla="*/ 22 h 46"/>
              <a:gd name="T8" fmla="*/ 22 w 46"/>
              <a:gd name="T9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6">
                <a:moveTo>
                  <a:pt x="22" y="46"/>
                </a:moveTo>
                <a:cubicBezTo>
                  <a:pt x="34" y="46"/>
                  <a:pt x="45" y="37"/>
                  <a:pt x="45" y="25"/>
                </a:cubicBezTo>
                <a:cubicBezTo>
                  <a:pt x="46" y="12"/>
                  <a:pt x="36" y="2"/>
                  <a:pt x="24" y="1"/>
                </a:cubicBezTo>
                <a:cubicBezTo>
                  <a:pt x="12" y="0"/>
                  <a:pt x="1" y="10"/>
                  <a:pt x="1" y="22"/>
                </a:cubicBezTo>
                <a:cubicBezTo>
                  <a:pt x="0" y="35"/>
                  <a:pt x="9" y="45"/>
                  <a:pt x="22" y="4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1964856" y="4345147"/>
            <a:ext cx="76052" cy="78163"/>
          </a:xfrm>
          <a:custGeom>
            <a:avLst/>
            <a:gdLst>
              <a:gd name="T0" fmla="*/ 22 w 42"/>
              <a:gd name="T1" fmla="*/ 1 h 42"/>
              <a:gd name="T2" fmla="*/ 1 w 42"/>
              <a:gd name="T3" fmla="*/ 20 h 42"/>
              <a:gd name="T4" fmla="*/ 20 w 42"/>
              <a:gd name="T5" fmla="*/ 42 h 42"/>
              <a:gd name="T6" fmla="*/ 41 w 42"/>
              <a:gd name="T7" fmla="*/ 23 h 42"/>
              <a:gd name="T8" fmla="*/ 22 w 42"/>
              <a:gd name="T9" fmla="*/ 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22" y="1"/>
                </a:moveTo>
                <a:cubicBezTo>
                  <a:pt x="11" y="0"/>
                  <a:pt x="1" y="9"/>
                  <a:pt x="1" y="20"/>
                </a:cubicBezTo>
                <a:cubicBezTo>
                  <a:pt x="0" y="32"/>
                  <a:pt x="9" y="41"/>
                  <a:pt x="20" y="42"/>
                </a:cubicBezTo>
                <a:cubicBezTo>
                  <a:pt x="31" y="42"/>
                  <a:pt x="41" y="34"/>
                  <a:pt x="41" y="23"/>
                </a:cubicBezTo>
                <a:cubicBezTo>
                  <a:pt x="42" y="11"/>
                  <a:pt x="33" y="2"/>
                  <a:pt x="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3661241" y="5940095"/>
            <a:ext cx="207031" cy="435178"/>
          </a:xfrm>
          <a:custGeom>
            <a:avLst/>
            <a:gdLst>
              <a:gd name="T0" fmla="*/ 1 w 112"/>
              <a:gd name="T1" fmla="*/ 30 h 237"/>
              <a:gd name="T2" fmla="*/ 1 w 112"/>
              <a:gd name="T3" fmla="*/ 29 h 237"/>
              <a:gd name="T4" fmla="*/ 1 w 112"/>
              <a:gd name="T5" fmla="*/ 29 h 237"/>
              <a:gd name="T6" fmla="*/ 43 w 112"/>
              <a:gd name="T7" fmla="*/ 4 h 237"/>
              <a:gd name="T8" fmla="*/ 46 w 112"/>
              <a:gd name="T9" fmla="*/ 4 h 237"/>
              <a:gd name="T10" fmla="*/ 63 w 112"/>
              <a:gd name="T11" fmla="*/ 4 h 237"/>
              <a:gd name="T12" fmla="*/ 112 w 112"/>
              <a:gd name="T13" fmla="*/ 32 h 237"/>
              <a:gd name="T14" fmla="*/ 112 w 112"/>
              <a:gd name="T15" fmla="*/ 104 h 237"/>
              <a:gd name="T16" fmla="*/ 100 w 112"/>
              <a:gd name="T17" fmla="*/ 116 h 237"/>
              <a:gd name="T18" fmla="*/ 89 w 112"/>
              <a:gd name="T19" fmla="*/ 104 h 237"/>
              <a:gd name="T20" fmla="*/ 89 w 112"/>
              <a:gd name="T21" fmla="*/ 48 h 237"/>
              <a:gd name="T22" fmla="*/ 85 w 112"/>
              <a:gd name="T23" fmla="*/ 48 h 237"/>
              <a:gd name="T24" fmla="*/ 85 w 112"/>
              <a:gd name="T25" fmla="*/ 82 h 237"/>
              <a:gd name="T26" fmla="*/ 85 w 112"/>
              <a:gd name="T27" fmla="*/ 112 h 237"/>
              <a:gd name="T28" fmla="*/ 85 w 112"/>
              <a:gd name="T29" fmla="*/ 224 h 237"/>
              <a:gd name="T30" fmla="*/ 71 w 112"/>
              <a:gd name="T31" fmla="*/ 237 h 237"/>
              <a:gd name="T32" fmla="*/ 58 w 112"/>
              <a:gd name="T33" fmla="*/ 224 h 237"/>
              <a:gd name="T34" fmla="*/ 58 w 112"/>
              <a:gd name="T35" fmla="*/ 122 h 237"/>
              <a:gd name="T36" fmla="*/ 54 w 112"/>
              <a:gd name="T37" fmla="*/ 122 h 237"/>
              <a:gd name="T38" fmla="*/ 54 w 112"/>
              <a:gd name="T39" fmla="*/ 224 h 237"/>
              <a:gd name="T40" fmla="*/ 40 w 112"/>
              <a:gd name="T41" fmla="*/ 237 h 237"/>
              <a:gd name="T42" fmla="*/ 27 w 112"/>
              <a:gd name="T43" fmla="*/ 224 h 237"/>
              <a:gd name="T44" fmla="*/ 27 w 112"/>
              <a:gd name="T45" fmla="*/ 112 h 237"/>
              <a:gd name="T46" fmla="*/ 27 w 112"/>
              <a:gd name="T47" fmla="*/ 82 h 237"/>
              <a:gd name="T48" fmla="*/ 27 w 112"/>
              <a:gd name="T49" fmla="*/ 48 h 237"/>
              <a:gd name="T50" fmla="*/ 23 w 112"/>
              <a:gd name="T51" fmla="*/ 48 h 237"/>
              <a:gd name="T52" fmla="*/ 23 w 112"/>
              <a:gd name="T53" fmla="*/ 103 h 237"/>
              <a:gd name="T54" fmla="*/ 12 w 112"/>
              <a:gd name="T55" fmla="*/ 115 h 237"/>
              <a:gd name="T56" fmla="*/ 0 w 112"/>
              <a:gd name="T57" fmla="*/ 103 h 237"/>
              <a:gd name="T58" fmla="*/ 0 w 112"/>
              <a:gd name="T59" fmla="*/ 31 h 237"/>
              <a:gd name="T60" fmla="*/ 1 w 112"/>
              <a:gd name="T61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" h="237">
                <a:moveTo>
                  <a:pt x="1" y="30"/>
                </a:moveTo>
                <a:cubicBezTo>
                  <a:pt x="1" y="30"/>
                  <a:pt x="1" y="30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4" y="10"/>
                  <a:pt x="31" y="5"/>
                  <a:pt x="43" y="4"/>
                </a:cubicBezTo>
                <a:cubicBezTo>
                  <a:pt x="44" y="4"/>
                  <a:pt x="45" y="4"/>
                  <a:pt x="46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63" y="4"/>
                  <a:pt x="112" y="0"/>
                  <a:pt x="112" y="32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112" y="111"/>
                  <a:pt x="107" y="116"/>
                  <a:pt x="100" y="116"/>
                </a:cubicBezTo>
                <a:cubicBezTo>
                  <a:pt x="94" y="116"/>
                  <a:pt x="89" y="111"/>
                  <a:pt x="89" y="104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112"/>
                  <a:pt x="85" y="112"/>
                  <a:pt x="85" y="112"/>
                </a:cubicBezTo>
                <a:cubicBezTo>
                  <a:pt x="85" y="224"/>
                  <a:pt x="85" y="224"/>
                  <a:pt x="85" y="224"/>
                </a:cubicBezTo>
                <a:cubicBezTo>
                  <a:pt x="85" y="231"/>
                  <a:pt x="79" y="237"/>
                  <a:pt x="71" y="237"/>
                </a:cubicBezTo>
                <a:cubicBezTo>
                  <a:pt x="64" y="237"/>
                  <a:pt x="58" y="231"/>
                  <a:pt x="58" y="224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54" y="122"/>
                  <a:pt x="54" y="122"/>
                  <a:pt x="54" y="1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4" y="231"/>
                  <a:pt x="48" y="237"/>
                  <a:pt x="40" y="237"/>
                </a:cubicBezTo>
                <a:cubicBezTo>
                  <a:pt x="33" y="237"/>
                  <a:pt x="27" y="231"/>
                  <a:pt x="27" y="224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48"/>
                  <a:pt x="27" y="48"/>
                  <a:pt x="27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10"/>
                  <a:pt x="18" y="115"/>
                  <a:pt x="12" y="115"/>
                </a:cubicBezTo>
                <a:cubicBezTo>
                  <a:pt x="6" y="115"/>
                  <a:pt x="0" y="110"/>
                  <a:pt x="0" y="103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1"/>
                  <a:pt x="1" y="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18280" y="5849257"/>
            <a:ext cx="92953" cy="908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3671804" y="2488247"/>
            <a:ext cx="97178" cy="194351"/>
          </a:xfrm>
          <a:custGeom>
            <a:avLst/>
            <a:gdLst>
              <a:gd name="T0" fmla="*/ 0 w 52"/>
              <a:gd name="T1" fmla="*/ 19 h 106"/>
              <a:gd name="T2" fmla="*/ 0 w 52"/>
              <a:gd name="T3" fmla="*/ 18 h 106"/>
              <a:gd name="T4" fmla="*/ 0 w 52"/>
              <a:gd name="T5" fmla="*/ 18 h 106"/>
              <a:gd name="T6" fmla="*/ 17 w 52"/>
              <a:gd name="T7" fmla="*/ 5 h 106"/>
              <a:gd name="T8" fmla="*/ 18 w 52"/>
              <a:gd name="T9" fmla="*/ 5 h 106"/>
              <a:gd name="T10" fmla="*/ 25 w 52"/>
              <a:gd name="T11" fmla="*/ 4 h 106"/>
              <a:gd name="T12" fmla="*/ 47 w 52"/>
              <a:gd name="T13" fmla="*/ 14 h 106"/>
              <a:gd name="T14" fmla="*/ 51 w 52"/>
              <a:gd name="T15" fmla="*/ 45 h 106"/>
              <a:gd name="T16" fmla="*/ 47 w 52"/>
              <a:gd name="T17" fmla="*/ 50 h 106"/>
              <a:gd name="T18" fmla="*/ 41 w 52"/>
              <a:gd name="T19" fmla="*/ 46 h 106"/>
              <a:gd name="T20" fmla="*/ 38 w 52"/>
              <a:gd name="T21" fmla="*/ 22 h 106"/>
              <a:gd name="T22" fmla="*/ 37 w 52"/>
              <a:gd name="T23" fmla="*/ 22 h 106"/>
              <a:gd name="T24" fmla="*/ 38 w 52"/>
              <a:gd name="T25" fmla="*/ 37 h 106"/>
              <a:gd name="T26" fmla="*/ 40 w 52"/>
              <a:gd name="T27" fmla="*/ 49 h 106"/>
              <a:gd name="T28" fmla="*/ 46 w 52"/>
              <a:gd name="T29" fmla="*/ 97 h 106"/>
              <a:gd name="T30" fmla="*/ 41 w 52"/>
              <a:gd name="T31" fmla="*/ 104 h 106"/>
              <a:gd name="T32" fmla="*/ 34 w 52"/>
              <a:gd name="T33" fmla="*/ 99 h 106"/>
              <a:gd name="T34" fmla="*/ 29 w 52"/>
              <a:gd name="T35" fmla="*/ 55 h 106"/>
              <a:gd name="T36" fmla="*/ 27 w 52"/>
              <a:gd name="T37" fmla="*/ 55 h 106"/>
              <a:gd name="T38" fmla="*/ 33 w 52"/>
              <a:gd name="T39" fmla="*/ 99 h 106"/>
              <a:gd name="T40" fmla="*/ 28 w 52"/>
              <a:gd name="T41" fmla="*/ 105 h 106"/>
              <a:gd name="T42" fmla="*/ 21 w 52"/>
              <a:gd name="T43" fmla="*/ 100 h 106"/>
              <a:gd name="T44" fmla="*/ 15 w 52"/>
              <a:gd name="T45" fmla="*/ 52 h 106"/>
              <a:gd name="T46" fmla="*/ 14 w 52"/>
              <a:gd name="T47" fmla="*/ 40 h 106"/>
              <a:gd name="T48" fmla="*/ 12 w 52"/>
              <a:gd name="T49" fmla="*/ 25 h 106"/>
              <a:gd name="T50" fmla="*/ 10 w 52"/>
              <a:gd name="T51" fmla="*/ 25 h 106"/>
              <a:gd name="T52" fmla="*/ 13 w 52"/>
              <a:gd name="T53" fmla="*/ 49 h 106"/>
              <a:gd name="T54" fmla="*/ 9 w 52"/>
              <a:gd name="T55" fmla="*/ 54 h 106"/>
              <a:gd name="T56" fmla="*/ 3 w 52"/>
              <a:gd name="T57" fmla="*/ 50 h 106"/>
              <a:gd name="T58" fmla="*/ 0 w 52"/>
              <a:gd name="T59" fmla="*/ 19 h 106"/>
              <a:gd name="T60" fmla="*/ 0 w 52"/>
              <a:gd name="T61" fmla="*/ 1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2" h="106">
                <a:moveTo>
                  <a:pt x="0" y="19"/>
                </a:moveTo>
                <a:cubicBezTo>
                  <a:pt x="0" y="19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0"/>
                  <a:pt x="11" y="6"/>
                  <a:pt x="17" y="5"/>
                </a:cubicBezTo>
                <a:cubicBezTo>
                  <a:pt x="17" y="5"/>
                  <a:pt x="17" y="5"/>
                  <a:pt x="18" y="5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46" y="0"/>
                  <a:pt x="47" y="14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7"/>
                  <a:pt x="50" y="50"/>
                  <a:pt x="47" y="50"/>
                </a:cubicBezTo>
                <a:cubicBezTo>
                  <a:pt x="44" y="50"/>
                  <a:pt x="42" y="48"/>
                  <a:pt x="41" y="46"/>
                </a:cubicBezTo>
                <a:cubicBezTo>
                  <a:pt x="38" y="22"/>
                  <a:pt x="38" y="22"/>
                  <a:pt x="38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37"/>
                  <a:pt x="38" y="37"/>
                  <a:pt x="38" y="37"/>
                </a:cubicBezTo>
                <a:cubicBezTo>
                  <a:pt x="40" y="49"/>
                  <a:pt x="40" y="49"/>
                  <a:pt x="40" y="49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100"/>
                  <a:pt x="44" y="103"/>
                  <a:pt x="41" y="104"/>
                </a:cubicBezTo>
                <a:cubicBezTo>
                  <a:pt x="38" y="104"/>
                  <a:pt x="35" y="102"/>
                  <a:pt x="34" y="99"/>
                </a:cubicBezTo>
                <a:cubicBezTo>
                  <a:pt x="29" y="55"/>
                  <a:pt x="29" y="55"/>
                  <a:pt x="29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2"/>
                  <a:pt x="31" y="105"/>
                  <a:pt x="28" y="105"/>
                </a:cubicBezTo>
                <a:cubicBezTo>
                  <a:pt x="24" y="106"/>
                  <a:pt x="21" y="103"/>
                  <a:pt x="21" y="100"/>
                </a:cubicBezTo>
                <a:cubicBezTo>
                  <a:pt x="15" y="52"/>
                  <a:pt x="15" y="52"/>
                  <a:pt x="15" y="52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25"/>
                  <a:pt x="12" y="25"/>
                  <a:pt x="12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13" y="49"/>
                  <a:pt x="13" y="49"/>
                  <a:pt x="13" y="49"/>
                </a:cubicBezTo>
                <a:cubicBezTo>
                  <a:pt x="14" y="52"/>
                  <a:pt x="12" y="54"/>
                  <a:pt x="9" y="54"/>
                </a:cubicBezTo>
                <a:cubicBezTo>
                  <a:pt x="6" y="55"/>
                  <a:pt x="4" y="53"/>
                  <a:pt x="3" y="5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3688704" y="2452334"/>
            <a:ext cx="42251" cy="42250"/>
          </a:xfrm>
          <a:custGeom>
            <a:avLst/>
            <a:gdLst>
              <a:gd name="T0" fmla="*/ 13 w 23"/>
              <a:gd name="T1" fmla="*/ 22 h 23"/>
              <a:gd name="T2" fmla="*/ 1 w 23"/>
              <a:gd name="T3" fmla="*/ 13 h 23"/>
              <a:gd name="T4" fmla="*/ 10 w 23"/>
              <a:gd name="T5" fmla="*/ 1 h 23"/>
              <a:gd name="T6" fmla="*/ 22 w 23"/>
              <a:gd name="T7" fmla="*/ 10 h 23"/>
              <a:gd name="T8" fmla="*/ 13 w 23"/>
              <a:gd name="T9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3">
                <a:moveTo>
                  <a:pt x="13" y="22"/>
                </a:moveTo>
                <a:cubicBezTo>
                  <a:pt x="7" y="23"/>
                  <a:pt x="1" y="19"/>
                  <a:pt x="1" y="13"/>
                </a:cubicBezTo>
                <a:cubicBezTo>
                  <a:pt x="0" y="7"/>
                  <a:pt x="4" y="1"/>
                  <a:pt x="10" y="1"/>
                </a:cubicBezTo>
                <a:cubicBezTo>
                  <a:pt x="16" y="0"/>
                  <a:pt x="21" y="4"/>
                  <a:pt x="22" y="10"/>
                </a:cubicBezTo>
                <a:cubicBezTo>
                  <a:pt x="23" y="16"/>
                  <a:pt x="19" y="21"/>
                  <a:pt x="13" y="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3152114" y="2805124"/>
            <a:ext cx="95065" cy="194351"/>
          </a:xfrm>
          <a:custGeom>
            <a:avLst/>
            <a:gdLst>
              <a:gd name="T0" fmla="*/ 0 w 52"/>
              <a:gd name="T1" fmla="*/ 19 h 106"/>
              <a:gd name="T2" fmla="*/ 0 w 52"/>
              <a:gd name="T3" fmla="*/ 18 h 106"/>
              <a:gd name="T4" fmla="*/ 0 w 52"/>
              <a:gd name="T5" fmla="*/ 18 h 106"/>
              <a:gd name="T6" fmla="*/ 17 w 52"/>
              <a:gd name="T7" fmla="*/ 5 h 106"/>
              <a:gd name="T8" fmla="*/ 18 w 52"/>
              <a:gd name="T9" fmla="*/ 5 h 106"/>
              <a:gd name="T10" fmla="*/ 26 w 52"/>
              <a:gd name="T11" fmla="*/ 4 h 106"/>
              <a:gd name="T12" fmla="*/ 48 w 52"/>
              <a:gd name="T13" fmla="*/ 14 h 106"/>
              <a:gd name="T14" fmla="*/ 52 w 52"/>
              <a:gd name="T15" fmla="*/ 45 h 106"/>
              <a:gd name="T16" fmla="*/ 48 w 52"/>
              <a:gd name="T17" fmla="*/ 50 h 106"/>
              <a:gd name="T18" fmla="*/ 42 w 52"/>
              <a:gd name="T19" fmla="*/ 46 h 106"/>
              <a:gd name="T20" fmla="*/ 39 w 52"/>
              <a:gd name="T21" fmla="*/ 22 h 106"/>
              <a:gd name="T22" fmla="*/ 37 w 52"/>
              <a:gd name="T23" fmla="*/ 22 h 106"/>
              <a:gd name="T24" fmla="*/ 39 w 52"/>
              <a:gd name="T25" fmla="*/ 37 h 106"/>
              <a:gd name="T26" fmla="*/ 41 w 52"/>
              <a:gd name="T27" fmla="*/ 49 h 106"/>
              <a:gd name="T28" fmla="*/ 47 w 52"/>
              <a:gd name="T29" fmla="*/ 97 h 106"/>
              <a:gd name="T30" fmla="*/ 42 w 52"/>
              <a:gd name="T31" fmla="*/ 104 h 106"/>
              <a:gd name="T32" fmla="*/ 35 w 52"/>
              <a:gd name="T33" fmla="*/ 99 h 106"/>
              <a:gd name="T34" fmla="*/ 30 w 52"/>
              <a:gd name="T35" fmla="*/ 55 h 106"/>
              <a:gd name="T36" fmla="*/ 28 w 52"/>
              <a:gd name="T37" fmla="*/ 55 h 106"/>
              <a:gd name="T38" fmla="*/ 33 w 52"/>
              <a:gd name="T39" fmla="*/ 99 h 106"/>
              <a:gd name="T40" fmla="*/ 28 w 52"/>
              <a:gd name="T41" fmla="*/ 105 h 106"/>
              <a:gd name="T42" fmla="*/ 22 w 52"/>
              <a:gd name="T43" fmla="*/ 100 h 106"/>
              <a:gd name="T44" fmla="*/ 16 w 52"/>
              <a:gd name="T45" fmla="*/ 52 h 106"/>
              <a:gd name="T46" fmla="*/ 14 w 52"/>
              <a:gd name="T47" fmla="*/ 40 h 106"/>
              <a:gd name="T48" fmla="*/ 13 w 52"/>
              <a:gd name="T49" fmla="*/ 25 h 106"/>
              <a:gd name="T50" fmla="*/ 11 w 52"/>
              <a:gd name="T51" fmla="*/ 25 h 106"/>
              <a:gd name="T52" fmla="*/ 14 w 52"/>
              <a:gd name="T53" fmla="*/ 49 h 106"/>
              <a:gd name="T54" fmla="*/ 10 w 52"/>
              <a:gd name="T55" fmla="*/ 54 h 106"/>
              <a:gd name="T56" fmla="*/ 4 w 52"/>
              <a:gd name="T57" fmla="*/ 50 h 106"/>
              <a:gd name="T58" fmla="*/ 0 w 52"/>
              <a:gd name="T59" fmla="*/ 19 h 106"/>
              <a:gd name="T60" fmla="*/ 0 w 52"/>
              <a:gd name="T61" fmla="*/ 1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2" h="106">
                <a:moveTo>
                  <a:pt x="0" y="19"/>
                </a:moveTo>
                <a:cubicBezTo>
                  <a:pt x="0" y="19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0"/>
                  <a:pt x="12" y="6"/>
                  <a:pt x="17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46" y="0"/>
                  <a:pt x="48" y="14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7"/>
                  <a:pt x="50" y="50"/>
                  <a:pt x="48" y="50"/>
                </a:cubicBezTo>
                <a:cubicBezTo>
                  <a:pt x="45" y="50"/>
                  <a:pt x="42" y="48"/>
                  <a:pt x="42" y="46"/>
                </a:cubicBezTo>
                <a:cubicBezTo>
                  <a:pt x="39" y="22"/>
                  <a:pt x="39" y="22"/>
                  <a:pt x="39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49"/>
                  <a:pt x="41" y="49"/>
                  <a:pt x="41" y="49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100"/>
                  <a:pt x="45" y="103"/>
                  <a:pt x="42" y="104"/>
                </a:cubicBezTo>
                <a:cubicBezTo>
                  <a:pt x="38" y="104"/>
                  <a:pt x="36" y="102"/>
                  <a:pt x="35" y="99"/>
                </a:cubicBezTo>
                <a:cubicBezTo>
                  <a:pt x="30" y="55"/>
                  <a:pt x="30" y="55"/>
                  <a:pt x="30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33" y="99"/>
                  <a:pt x="33" y="99"/>
                  <a:pt x="33" y="99"/>
                </a:cubicBezTo>
                <a:cubicBezTo>
                  <a:pt x="34" y="102"/>
                  <a:pt x="31" y="105"/>
                  <a:pt x="28" y="105"/>
                </a:cubicBezTo>
                <a:cubicBezTo>
                  <a:pt x="25" y="106"/>
                  <a:pt x="22" y="103"/>
                  <a:pt x="22" y="100"/>
                </a:cubicBezTo>
                <a:cubicBezTo>
                  <a:pt x="16" y="52"/>
                  <a:pt x="16" y="52"/>
                  <a:pt x="16" y="52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25"/>
                  <a:pt x="13" y="25"/>
                  <a:pt x="13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2"/>
                  <a:pt x="12" y="54"/>
                  <a:pt x="10" y="54"/>
                </a:cubicBezTo>
                <a:cubicBezTo>
                  <a:pt x="7" y="55"/>
                  <a:pt x="4" y="53"/>
                  <a:pt x="4" y="5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3171127" y="2771324"/>
            <a:ext cx="40139" cy="42250"/>
          </a:xfrm>
          <a:custGeom>
            <a:avLst/>
            <a:gdLst>
              <a:gd name="T0" fmla="*/ 12 w 23"/>
              <a:gd name="T1" fmla="*/ 22 h 23"/>
              <a:gd name="T2" fmla="*/ 0 w 23"/>
              <a:gd name="T3" fmla="*/ 13 h 23"/>
              <a:gd name="T4" fmla="*/ 10 w 23"/>
              <a:gd name="T5" fmla="*/ 1 h 23"/>
              <a:gd name="T6" fmla="*/ 22 w 23"/>
              <a:gd name="T7" fmla="*/ 10 h 23"/>
              <a:gd name="T8" fmla="*/ 12 w 23"/>
              <a:gd name="T9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3">
                <a:moveTo>
                  <a:pt x="12" y="22"/>
                </a:moveTo>
                <a:cubicBezTo>
                  <a:pt x="7" y="23"/>
                  <a:pt x="1" y="19"/>
                  <a:pt x="0" y="13"/>
                </a:cubicBezTo>
                <a:cubicBezTo>
                  <a:pt x="0" y="7"/>
                  <a:pt x="4" y="1"/>
                  <a:pt x="10" y="1"/>
                </a:cubicBezTo>
                <a:cubicBezTo>
                  <a:pt x="16" y="0"/>
                  <a:pt x="21" y="4"/>
                  <a:pt x="22" y="10"/>
                </a:cubicBezTo>
                <a:cubicBezTo>
                  <a:pt x="23" y="16"/>
                  <a:pt x="18" y="21"/>
                  <a:pt x="12" y="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3593639" y="2568523"/>
            <a:ext cx="57039" cy="114076"/>
          </a:xfrm>
          <a:custGeom>
            <a:avLst/>
            <a:gdLst>
              <a:gd name="T0" fmla="*/ 0 w 31"/>
              <a:gd name="T1" fmla="*/ 11 h 62"/>
              <a:gd name="T2" fmla="*/ 0 w 31"/>
              <a:gd name="T3" fmla="*/ 10 h 62"/>
              <a:gd name="T4" fmla="*/ 0 w 31"/>
              <a:gd name="T5" fmla="*/ 10 h 62"/>
              <a:gd name="T6" fmla="*/ 10 w 31"/>
              <a:gd name="T7" fmla="*/ 3 h 62"/>
              <a:gd name="T8" fmla="*/ 11 w 31"/>
              <a:gd name="T9" fmla="*/ 3 h 62"/>
              <a:gd name="T10" fmla="*/ 15 w 31"/>
              <a:gd name="T11" fmla="*/ 2 h 62"/>
              <a:gd name="T12" fmla="*/ 28 w 31"/>
              <a:gd name="T13" fmla="*/ 8 h 62"/>
              <a:gd name="T14" fmla="*/ 31 w 31"/>
              <a:gd name="T15" fmla="*/ 26 h 62"/>
              <a:gd name="T16" fmla="*/ 28 w 31"/>
              <a:gd name="T17" fmla="*/ 29 h 62"/>
              <a:gd name="T18" fmla="*/ 25 w 31"/>
              <a:gd name="T19" fmla="*/ 27 h 62"/>
              <a:gd name="T20" fmla="*/ 23 w 31"/>
              <a:gd name="T21" fmla="*/ 12 h 62"/>
              <a:gd name="T22" fmla="*/ 22 w 31"/>
              <a:gd name="T23" fmla="*/ 13 h 62"/>
              <a:gd name="T24" fmla="*/ 23 w 31"/>
              <a:gd name="T25" fmla="*/ 21 h 62"/>
              <a:gd name="T26" fmla="*/ 24 w 31"/>
              <a:gd name="T27" fmla="*/ 29 h 62"/>
              <a:gd name="T28" fmla="*/ 28 w 31"/>
              <a:gd name="T29" fmla="*/ 57 h 62"/>
              <a:gd name="T30" fmla="*/ 25 w 31"/>
              <a:gd name="T31" fmla="*/ 61 h 62"/>
              <a:gd name="T32" fmla="*/ 21 w 31"/>
              <a:gd name="T33" fmla="*/ 58 h 62"/>
              <a:gd name="T34" fmla="*/ 18 w 31"/>
              <a:gd name="T35" fmla="*/ 32 h 62"/>
              <a:gd name="T36" fmla="*/ 16 w 31"/>
              <a:gd name="T37" fmla="*/ 32 h 62"/>
              <a:gd name="T38" fmla="*/ 20 w 31"/>
              <a:gd name="T39" fmla="*/ 58 h 62"/>
              <a:gd name="T40" fmla="*/ 17 w 31"/>
              <a:gd name="T41" fmla="*/ 62 h 62"/>
              <a:gd name="T42" fmla="*/ 13 w 31"/>
              <a:gd name="T43" fmla="*/ 59 h 62"/>
              <a:gd name="T44" fmla="*/ 9 w 31"/>
              <a:gd name="T45" fmla="*/ 31 h 62"/>
              <a:gd name="T46" fmla="*/ 8 w 31"/>
              <a:gd name="T47" fmla="*/ 23 h 62"/>
              <a:gd name="T48" fmla="*/ 7 w 31"/>
              <a:gd name="T49" fmla="*/ 14 h 62"/>
              <a:gd name="T50" fmla="*/ 6 w 31"/>
              <a:gd name="T51" fmla="*/ 15 h 62"/>
              <a:gd name="T52" fmla="*/ 8 w 31"/>
              <a:gd name="T53" fmla="*/ 29 h 62"/>
              <a:gd name="T54" fmla="*/ 6 w 31"/>
              <a:gd name="T55" fmla="*/ 32 h 62"/>
              <a:gd name="T56" fmla="*/ 2 w 31"/>
              <a:gd name="T57" fmla="*/ 29 h 62"/>
              <a:gd name="T58" fmla="*/ 0 w 31"/>
              <a:gd name="T59" fmla="*/ 11 h 62"/>
              <a:gd name="T60" fmla="*/ 0 w 31"/>
              <a:gd name="T61" fmla="*/ 1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" h="62">
                <a:moveTo>
                  <a:pt x="0" y="11"/>
                </a:move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7" y="3"/>
                  <a:pt x="10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2"/>
                  <a:pt x="27" y="0"/>
                  <a:pt x="28" y="8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28"/>
                  <a:pt x="30" y="29"/>
                  <a:pt x="28" y="29"/>
                </a:cubicBezTo>
                <a:cubicBezTo>
                  <a:pt x="27" y="30"/>
                  <a:pt x="25" y="28"/>
                  <a:pt x="25" y="27"/>
                </a:cubicBezTo>
                <a:cubicBezTo>
                  <a:pt x="23" y="12"/>
                  <a:pt x="23" y="12"/>
                  <a:pt x="23" y="12"/>
                </a:cubicBezTo>
                <a:cubicBezTo>
                  <a:pt x="22" y="13"/>
                  <a:pt x="22" y="13"/>
                  <a:pt x="22" y="13"/>
                </a:cubicBezTo>
                <a:cubicBezTo>
                  <a:pt x="23" y="21"/>
                  <a:pt x="23" y="21"/>
                  <a:pt x="23" y="21"/>
                </a:cubicBezTo>
                <a:cubicBezTo>
                  <a:pt x="24" y="29"/>
                  <a:pt x="24" y="29"/>
                  <a:pt x="24" y="29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59"/>
                  <a:pt x="26" y="61"/>
                  <a:pt x="25" y="61"/>
                </a:cubicBezTo>
                <a:cubicBezTo>
                  <a:pt x="23" y="61"/>
                  <a:pt x="21" y="60"/>
                  <a:pt x="21" y="58"/>
                </a:cubicBezTo>
                <a:cubicBezTo>
                  <a:pt x="18" y="32"/>
                  <a:pt x="18" y="32"/>
                  <a:pt x="1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60"/>
                  <a:pt x="18" y="62"/>
                  <a:pt x="17" y="62"/>
                </a:cubicBezTo>
                <a:cubicBezTo>
                  <a:pt x="15" y="62"/>
                  <a:pt x="13" y="61"/>
                  <a:pt x="13" y="59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23"/>
                  <a:pt x="8" y="23"/>
                  <a:pt x="8" y="2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30"/>
                  <a:pt x="7" y="32"/>
                  <a:pt x="6" y="32"/>
                </a:cubicBezTo>
                <a:cubicBezTo>
                  <a:pt x="4" y="32"/>
                  <a:pt x="2" y="31"/>
                  <a:pt x="2" y="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3604202" y="2547398"/>
            <a:ext cx="25351" cy="25350"/>
          </a:xfrm>
          <a:custGeom>
            <a:avLst/>
            <a:gdLst>
              <a:gd name="T0" fmla="*/ 7 w 13"/>
              <a:gd name="T1" fmla="*/ 13 h 14"/>
              <a:gd name="T2" fmla="*/ 0 w 13"/>
              <a:gd name="T3" fmla="*/ 8 h 14"/>
              <a:gd name="T4" fmla="*/ 6 w 13"/>
              <a:gd name="T5" fmla="*/ 1 h 14"/>
              <a:gd name="T6" fmla="*/ 13 w 13"/>
              <a:gd name="T7" fmla="*/ 6 h 14"/>
              <a:gd name="T8" fmla="*/ 7 w 13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7" y="13"/>
                </a:moveTo>
                <a:cubicBezTo>
                  <a:pt x="4" y="14"/>
                  <a:pt x="0" y="11"/>
                  <a:pt x="0" y="8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3" y="6"/>
                </a:cubicBezTo>
                <a:cubicBezTo>
                  <a:pt x="13" y="10"/>
                  <a:pt x="11" y="13"/>
                  <a:pt x="7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1757825" y="3840256"/>
            <a:ext cx="156329" cy="217589"/>
          </a:xfrm>
          <a:custGeom>
            <a:avLst/>
            <a:gdLst>
              <a:gd name="T0" fmla="*/ 30 w 86"/>
              <a:gd name="T1" fmla="*/ 114 h 119"/>
              <a:gd name="T2" fmla="*/ 33 w 86"/>
              <a:gd name="T3" fmla="*/ 94 h 119"/>
              <a:gd name="T4" fmla="*/ 34 w 86"/>
              <a:gd name="T5" fmla="*/ 93 h 119"/>
              <a:gd name="T6" fmla="*/ 39 w 86"/>
              <a:gd name="T7" fmla="*/ 75 h 119"/>
              <a:gd name="T8" fmla="*/ 53 w 86"/>
              <a:gd name="T9" fmla="*/ 52 h 119"/>
              <a:gd name="T10" fmla="*/ 54 w 86"/>
              <a:gd name="T11" fmla="*/ 50 h 119"/>
              <a:gd name="T12" fmla="*/ 54 w 86"/>
              <a:gd name="T13" fmla="*/ 50 h 119"/>
              <a:gd name="T14" fmla="*/ 83 w 86"/>
              <a:gd name="T15" fmla="*/ 39 h 119"/>
              <a:gd name="T16" fmla="*/ 86 w 86"/>
              <a:gd name="T17" fmla="*/ 34 h 119"/>
              <a:gd name="T18" fmla="*/ 80 w 86"/>
              <a:gd name="T19" fmla="*/ 31 h 119"/>
              <a:gd name="T20" fmla="*/ 53 w 86"/>
              <a:gd name="T21" fmla="*/ 41 h 119"/>
              <a:gd name="T22" fmla="*/ 52 w 86"/>
              <a:gd name="T23" fmla="*/ 40 h 119"/>
              <a:gd name="T24" fmla="*/ 45 w 86"/>
              <a:gd name="T25" fmla="*/ 36 h 119"/>
              <a:gd name="T26" fmla="*/ 44 w 86"/>
              <a:gd name="T27" fmla="*/ 35 h 119"/>
              <a:gd name="T28" fmla="*/ 47 w 86"/>
              <a:gd name="T29" fmla="*/ 5 h 119"/>
              <a:gd name="T30" fmla="*/ 43 w 86"/>
              <a:gd name="T31" fmla="*/ 0 h 119"/>
              <a:gd name="T32" fmla="*/ 39 w 86"/>
              <a:gd name="T33" fmla="*/ 4 h 119"/>
              <a:gd name="T34" fmla="*/ 35 w 86"/>
              <a:gd name="T35" fmla="*/ 38 h 119"/>
              <a:gd name="T36" fmla="*/ 35 w 86"/>
              <a:gd name="T37" fmla="*/ 38 h 119"/>
              <a:gd name="T38" fmla="*/ 20 w 86"/>
              <a:gd name="T39" fmla="*/ 64 h 119"/>
              <a:gd name="T40" fmla="*/ 19 w 86"/>
              <a:gd name="T41" fmla="*/ 65 h 119"/>
              <a:gd name="T42" fmla="*/ 8 w 86"/>
              <a:gd name="T43" fmla="*/ 78 h 119"/>
              <a:gd name="T44" fmla="*/ 6 w 86"/>
              <a:gd name="T45" fmla="*/ 81 h 119"/>
              <a:gd name="T46" fmla="*/ 0 w 86"/>
              <a:gd name="T47" fmla="*/ 107 h 119"/>
              <a:gd name="T48" fmla="*/ 4 w 86"/>
              <a:gd name="T49" fmla="*/ 113 h 119"/>
              <a:gd name="T50" fmla="*/ 10 w 86"/>
              <a:gd name="T51" fmla="*/ 109 h 119"/>
              <a:gd name="T52" fmla="*/ 15 w 86"/>
              <a:gd name="T53" fmla="*/ 85 h 119"/>
              <a:gd name="T54" fmla="*/ 26 w 86"/>
              <a:gd name="T55" fmla="*/ 73 h 119"/>
              <a:gd name="T56" fmla="*/ 28 w 86"/>
              <a:gd name="T57" fmla="*/ 74 h 119"/>
              <a:gd name="T58" fmla="*/ 25 w 86"/>
              <a:gd name="T59" fmla="*/ 88 h 119"/>
              <a:gd name="T60" fmla="*/ 24 w 86"/>
              <a:gd name="T61" fmla="*/ 91 h 119"/>
              <a:gd name="T62" fmla="*/ 20 w 86"/>
              <a:gd name="T63" fmla="*/ 114 h 119"/>
              <a:gd name="T64" fmla="*/ 25 w 86"/>
              <a:gd name="T65" fmla="*/ 119 h 119"/>
              <a:gd name="T66" fmla="*/ 30 w 86"/>
              <a:gd name="T67" fmla="*/ 11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6" h="119">
                <a:moveTo>
                  <a:pt x="30" y="114"/>
                </a:moveTo>
                <a:cubicBezTo>
                  <a:pt x="33" y="94"/>
                  <a:pt x="33" y="94"/>
                  <a:pt x="33" y="94"/>
                </a:cubicBezTo>
                <a:cubicBezTo>
                  <a:pt x="34" y="94"/>
                  <a:pt x="34" y="94"/>
                  <a:pt x="34" y="93"/>
                </a:cubicBezTo>
                <a:cubicBezTo>
                  <a:pt x="39" y="75"/>
                  <a:pt x="39" y="75"/>
                  <a:pt x="39" y="75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4" y="51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83" y="39"/>
                  <a:pt x="83" y="39"/>
                  <a:pt x="83" y="39"/>
                </a:cubicBezTo>
                <a:cubicBezTo>
                  <a:pt x="85" y="38"/>
                  <a:pt x="86" y="36"/>
                  <a:pt x="86" y="34"/>
                </a:cubicBezTo>
                <a:cubicBezTo>
                  <a:pt x="85" y="31"/>
                  <a:pt x="82" y="30"/>
                  <a:pt x="80" y="31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0"/>
                  <a:pt x="52" y="40"/>
                  <a:pt x="52" y="4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4" y="35"/>
                  <a:pt x="44" y="3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2"/>
                  <a:pt x="46" y="0"/>
                  <a:pt x="43" y="0"/>
                </a:cubicBezTo>
                <a:cubicBezTo>
                  <a:pt x="41" y="0"/>
                  <a:pt x="39" y="1"/>
                  <a:pt x="39" y="4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20" y="64"/>
                  <a:pt x="20" y="64"/>
                  <a:pt x="20" y="64"/>
                </a:cubicBezTo>
                <a:cubicBezTo>
                  <a:pt x="19" y="64"/>
                  <a:pt x="19" y="65"/>
                  <a:pt x="19" y="65"/>
                </a:cubicBezTo>
                <a:cubicBezTo>
                  <a:pt x="8" y="78"/>
                  <a:pt x="8" y="78"/>
                  <a:pt x="8" y="78"/>
                </a:cubicBezTo>
                <a:cubicBezTo>
                  <a:pt x="7" y="79"/>
                  <a:pt x="6" y="80"/>
                  <a:pt x="6" y="81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0"/>
                  <a:pt x="2" y="112"/>
                  <a:pt x="4" y="113"/>
                </a:cubicBezTo>
                <a:cubicBezTo>
                  <a:pt x="7" y="114"/>
                  <a:pt x="10" y="112"/>
                  <a:pt x="10" y="109"/>
                </a:cubicBezTo>
                <a:cubicBezTo>
                  <a:pt x="15" y="85"/>
                  <a:pt x="15" y="85"/>
                  <a:pt x="15" y="85"/>
                </a:cubicBezTo>
                <a:cubicBezTo>
                  <a:pt x="26" y="73"/>
                  <a:pt x="26" y="73"/>
                  <a:pt x="26" y="73"/>
                </a:cubicBezTo>
                <a:cubicBezTo>
                  <a:pt x="28" y="74"/>
                  <a:pt x="28" y="74"/>
                  <a:pt x="28" y="74"/>
                </a:cubicBezTo>
                <a:cubicBezTo>
                  <a:pt x="25" y="88"/>
                  <a:pt x="25" y="88"/>
                  <a:pt x="25" y="88"/>
                </a:cubicBezTo>
                <a:cubicBezTo>
                  <a:pt x="24" y="89"/>
                  <a:pt x="24" y="90"/>
                  <a:pt x="24" y="91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7"/>
                  <a:pt x="22" y="119"/>
                  <a:pt x="25" y="119"/>
                </a:cubicBezTo>
                <a:cubicBezTo>
                  <a:pt x="28" y="119"/>
                  <a:pt x="30" y="117"/>
                  <a:pt x="30" y="1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1842327" y="3874056"/>
            <a:ext cx="33801" cy="35913"/>
          </a:xfrm>
          <a:custGeom>
            <a:avLst/>
            <a:gdLst>
              <a:gd name="T0" fmla="*/ 2 w 19"/>
              <a:gd name="T1" fmla="*/ 5 h 19"/>
              <a:gd name="T2" fmla="*/ 5 w 19"/>
              <a:gd name="T3" fmla="*/ 16 h 19"/>
              <a:gd name="T4" fmla="*/ 16 w 19"/>
              <a:gd name="T5" fmla="*/ 14 h 19"/>
              <a:gd name="T6" fmla="*/ 14 w 19"/>
              <a:gd name="T7" fmla="*/ 2 h 19"/>
              <a:gd name="T8" fmla="*/ 2 w 19"/>
              <a:gd name="T9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2" y="5"/>
                </a:moveTo>
                <a:cubicBezTo>
                  <a:pt x="0" y="9"/>
                  <a:pt x="1" y="14"/>
                  <a:pt x="5" y="16"/>
                </a:cubicBezTo>
                <a:cubicBezTo>
                  <a:pt x="9" y="19"/>
                  <a:pt x="14" y="18"/>
                  <a:pt x="16" y="14"/>
                </a:cubicBezTo>
                <a:cubicBezTo>
                  <a:pt x="19" y="10"/>
                  <a:pt x="18" y="5"/>
                  <a:pt x="14" y="2"/>
                </a:cubicBezTo>
                <a:cubicBezTo>
                  <a:pt x="10" y="0"/>
                  <a:pt x="5" y="1"/>
                  <a:pt x="2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1901479" y="2156582"/>
            <a:ext cx="149992" cy="105626"/>
          </a:xfrm>
          <a:custGeom>
            <a:avLst/>
            <a:gdLst>
              <a:gd name="T0" fmla="*/ 59 w 71"/>
              <a:gd name="T1" fmla="*/ 20 h 50"/>
              <a:gd name="T2" fmla="*/ 55 w 71"/>
              <a:gd name="T3" fmla="*/ 19 h 50"/>
              <a:gd name="T4" fmla="*/ 55 w 71"/>
              <a:gd name="T5" fmla="*/ 19 h 50"/>
              <a:gd name="T6" fmla="*/ 0 w 71"/>
              <a:gd name="T7" fmla="*/ 0 h 50"/>
              <a:gd name="T8" fmla="*/ 0 w 71"/>
              <a:gd name="T9" fmla="*/ 50 h 50"/>
              <a:gd name="T10" fmla="*/ 58 w 71"/>
              <a:gd name="T11" fmla="*/ 31 h 50"/>
              <a:gd name="T12" fmla="*/ 58 w 71"/>
              <a:gd name="T13" fmla="*/ 31 h 50"/>
              <a:gd name="T14" fmla="*/ 59 w 71"/>
              <a:gd name="T15" fmla="*/ 31 h 50"/>
              <a:gd name="T16" fmla="*/ 71 w 71"/>
              <a:gd name="T17" fmla="*/ 34 h 50"/>
              <a:gd name="T18" fmla="*/ 71 w 71"/>
              <a:gd name="T19" fmla="*/ 16 h 50"/>
              <a:gd name="T20" fmla="*/ 59 w 71"/>
              <a:gd name="T21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50">
                <a:moveTo>
                  <a:pt x="59" y="20"/>
                </a:moveTo>
                <a:lnTo>
                  <a:pt x="55" y="19"/>
                </a:lnTo>
                <a:lnTo>
                  <a:pt x="55" y="19"/>
                </a:lnTo>
                <a:lnTo>
                  <a:pt x="0" y="0"/>
                </a:lnTo>
                <a:lnTo>
                  <a:pt x="0" y="50"/>
                </a:lnTo>
                <a:lnTo>
                  <a:pt x="58" y="31"/>
                </a:lnTo>
                <a:lnTo>
                  <a:pt x="58" y="31"/>
                </a:lnTo>
                <a:lnTo>
                  <a:pt x="59" y="31"/>
                </a:lnTo>
                <a:lnTo>
                  <a:pt x="71" y="34"/>
                </a:lnTo>
                <a:lnTo>
                  <a:pt x="71" y="16"/>
                </a:lnTo>
                <a:lnTo>
                  <a:pt x="59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1810639" y="2200945"/>
            <a:ext cx="76052" cy="16900"/>
          </a:xfrm>
          <a:custGeom>
            <a:avLst/>
            <a:gdLst>
              <a:gd name="T0" fmla="*/ 37 w 42"/>
              <a:gd name="T1" fmla="*/ 0 h 9"/>
              <a:gd name="T2" fmla="*/ 5 w 42"/>
              <a:gd name="T3" fmla="*/ 0 h 9"/>
              <a:gd name="T4" fmla="*/ 0 w 42"/>
              <a:gd name="T5" fmla="*/ 5 h 9"/>
              <a:gd name="T6" fmla="*/ 5 w 42"/>
              <a:gd name="T7" fmla="*/ 9 h 9"/>
              <a:gd name="T8" fmla="*/ 37 w 42"/>
              <a:gd name="T9" fmla="*/ 9 h 9"/>
              <a:gd name="T10" fmla="*/ 42 w 42"/>
              <a:gd name="T11" fmla="*/ 5 h 9"/>
              <a:gd name="T12" fmla="*/ 37 w 42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9">
                <a:moveTo>
                  <a:pt x="37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9"/>
                  <a:pt x="5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40" y="9"/>
                  <a:pt x="42" y="7"/>
                  <a:pt x="42" y="5"/>
                </a:cubicBezTo>
                <a:cubicBezTo>
                  <a:pt x="42" y="2"/>
                  <a:pt x="40" y="0"/>
                  <a:pt x="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1812752" y="2135457"/>
            <a:ext cx="73940" cy="35913"/>
          </a:xfrm>
          <a:custGeom>
            <a:avLst/>
            <a:gdLst>
              <a:gd name="T0" fmla="*/ 4 w 41"/>
              <a:gd name="T1" fmla="*/ 9 h 20"/>
              <a:gd name="T2" fmla="*/ 35 w 41"/>
              <a:gd name="T3" fmla="*/ 19 h 20"/>
              <a:gd name="T4" fmla="*/ 40 w 41"/>
              <a:gd name="T5" fmla="*/ 16 h 20"/>
              <a:gd name="T6" fmla="*/ 37 w 41"/>
              <a:gd name="T7" fmla="*/ 10 h 20"/>
              <a:gd name="T8" fmla="*/ 7 w 41"/>
              <a:gd name="T9" fmla="*/ 0 h 20"/>
              <a:gd name="T10" fmla="*/ 1 w 41"/>
              <a:gd name="T11" fmla="*/ 3 h 20"/>
              <a:gd name="T12" fmla="*/ 4 w 41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20">
                <a:moveTo>
                  <a:pt x="4" y="9"/>
                </a:moveTo>
                <a:cubicBezTo>
                  <a:pt x="35" y="19"/>
                  <a:pt x="35" y="19"/>
                  <a:pt x="35" y="19"/>
                </a:cubicBezTo>
                <a:cubicBezTo>
                  <a:pt x="37" y="20"/>
                  <a:pt x="40" y="18"/>
                  <a:pt x="40" y="16"/>
                </a:cubicBezTo>
                <a:cubicBezTo>
                  <a:pt x="41" y="14"/>
                  <a:pt x="40" y="11"/>
                  <a:pt x="37" y="1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1"/>
                  <a:pt x="1" y="3"/>
                </a:cubicBezTo>
                <a:cubicBezTo>
                  <a:pt x="0" y="6"/>
                  <a:pt x="1" y="9"/>
                  <a:pt x="4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1812752" y="2249533"/>
            <a:ext cx="73940" cy="35913"/>
          </a:xfrm>
          <a:custGeom>
            <a:avLst/>
            <a:gdLst>
              <a:gd name="T0" fmla="*/ 35 w 41"/>
              <a:gd name="T1" fmla="*/ 1 h 20"/>
              <a:gd name="T2" fmla="*/ 4 w 41"/>
              <a:gd name="T3" fmla="*/ 10 h 20"/>
              <a:gd name="T4" fmla="*/ 1 w 41"/>
              <a:gd name="T5" fmla="*/ 16 h 20"/>
              <a:gd name="T6" fmla="*/ 7 w 41"/>
              <a:gd name="T7" fmla="*/ 19 h 20"/>
              <a:gd name="T8" fmla="*/ 37 w 41"/>
              <a:gd name="T9" fmla="*/ 10 h 20"/>
              <a:gd name="T10" fmla="*/ 40 w 41"/>
              <a:gd name="T11" fmla="*/ 4 h 20"/>
              <a:gd name="T12" fmla="*/ 35 w 41"/>
              <a:gd name="T1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20">
                <a:moveTo>
                  <a:pt x="35" y="1"/>
                </a:moveTo>
                <a:cubicBezTo>
                  <a:pt x="4" y="10"/>
                  <a:pt x="4" y="10"/>
                  <a:pt x="4" y="10"/>
                </a:cubicBezTo>
                <a:cubicBezTo>
                  <a:pt x="1" y="11"/>
                  <a:pt x="0" y="14"/>
                  <a:pt x="1" y="16"/>
                </a:cubicBezTo>
                <a:cubicBezTo>
                  <a:pt x="2" y="19"/>
                  <a:pt x="4" y="20"/>
                  <a:pt x="7" y="19"/>
                </a:cubicBezTo>
                <a:cubicBezTo>
                  <a:pt x="37" y="10"/>
                  <a:pt x="37" y="10"/>
                  <a:pt x="37" y="10"/>
                </a:cubicBezTo>
                <a:cubicBezTo>
                  <a:pt x="40" y="9"/>
                  <a:pt x="41" y="6"/>
                  <a:pt x="40" y="4"/>
                </a:cubicBezTo>
                <a:cubicBezTo>
                  <a:pt x="40" y="1"/>
                  <a:pt x="37" y="0"/>
                  <a:pt x="3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1753600" y="4402185"/>
            <a:ext cx="202806" cy="145763"/>
          </a:xfrm>
          <a:custGeom>
            <a:avLst/>
            <a:gdLst>
              <a:gd name="T0" fmla="*/ 81 w 96"/>
              <a:gd name="T1" fmla="*/ 27 h 69"/>
              <a:gd name="T2" fmla="*/ 75 w 96"/>
              <a:gd name="T3" fmla="*/ 26 h 69"/>
              <a:gd name="T4" fmla="*/ 75 w 96"/>
              <a:gd name="T5" fmla="*/ 26 h 69"/>
              <a:gd name="T6" fmla="*/ 0 w 96"/>
              <a:gd name="T7" fmla="*/ 0 h 69"/>
              <a:gd name="T8" fmla="*/ 0 w 96"/>
              <a:gd name="T9" fmla="*/ 69 h 69"/>
              <a:gd name="T10" fmla="*/ 79 w 96"/>
              <a:gd name="T11" fmla="*/ 43 h 69"/>
              <a:gd name="T12" fmla="*/ 79 w 96"/>
              <a:gd name="T13" fmla="*/ 43 h 69"/>
              <a:gd name="T14" fmla="*/ 80 w 96"/>
              <a:gd name="T15" fmla="*/ 43 h 69"/>
              <a:gd name="T16" fmla="*/ 96 w 96"/>
              <a:gd name="T17" fmla="*/ 47 h 69"/>
              <a:gd name="T18" fmla="*/ 96 w 96"/>
              <a:gd name="T19" fmla="*/ 22 h 69"/>
              <a:gd name="T20" fmla="*/ 81 w 96"/>
              <a:gd name="T21" fmla="*/ 2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69">
                <a:moveTo>
                  <a:pt x="81" y="27"/>
                </a:moveTo>
                <a:lnTo>
                  <a:pt x="75" y="26"/>
                </a:lnTo>
                <a:lnTo>
                  <a:pt x="75" y="26"/>
                </a:lnTo>
                <a:lnTo>
                  <a:pt x="0" y="0"/>
                </a:lnTo>
                <a:lnTo>
                  <a:pt x="0" y="69"/>
                </a:lnTo>
                <a:lnTo>
                  <a:pt x="79" y="43"/>
                </a:lnTo>
                <a:lnTo>
                  <a:pt x="79" y="43"/>
                </a:lnTo>
                <a:lnTo>
                  <a:pt x="80" y="43"/>
                </a:lnTo>
                <a:lnTo>
                  <a:pt x="96" y="47"/>
                </a:lnTo>
                <a:lnTo>
                  <a:pt x="96" y="22"/>
                </a:lnTo>
                <a:lnTo>
                  <a:pt x="81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1626846" y="4463448"/>
            <a:ext cx="105628" cy="23238"/>
          </a:xfrm>
          <a:custGeom>
            <a:avLst/>
            <a:gdLst>
              <a:gd name="T0" fmla="*/ 51 w 57"/>
              <a:gd name="T1" fmla="*/ 0 h 13"/>
              <a:gd name="T2" fmla="*/ 7 w 57"/>
              <a:gd name="T3" fmla="*/ 0 h 13"/>
              <a:gd name="T4" fmla="*/ 0 w 57"/>
              <a:gd name="T5" fmla="*/ 7 h 13"/>
              <a:gd name="T6" fmla="*/ 7 w 57"/>
              <a:gd name="T7" fmla="*/ 13 h 13"/>
              <a:gd name="T8" fmla="*/ 51 w 57"/>
              <a:gd name="T9" fmla="*/ 13 h 13"/>
              <a:gd name="T10" fmla="*/ 57 w 57"/>
              <a:gd name="T11" fmla="*/ 7 h 13"/>
              <a:gd name="T12" fmla="*/ 51 w 57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13">
                <a:moveTo>
                  <a:pt x="51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0"/>
                  <a:pt x="3" y="13"/>
                  <a:pt x="7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3"/>
                  <a:pt x="57" y="10"/>
                  <a:pt x="57" y="7"/>
                </a:cubicBezTo>
                <a:cubicBezTo>
                  <a:pt x="57" y="3"/>
                  <a:pt x="54" y="0"/>
                  <a:pt x="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1628959" y="4374722"/>
            <a:ext cx="103515" cy="48588"/>
          </a:xfrm>
          <a:custGeom>
            <a:avLst/>
            <a:gdLst>
              <a:gd name="T0" fmla="*/ 6 w 57"/>
              <a:gd name="T1" fmla="*/ 13 h 27"/>
              <a:gd name="T2" fmla="*/ 48 w 57"/>
              <a:gd name="T3" fmla="*/ 26 h 27"/>
              <a:gd name="T4" fmla="*/ 56 w 57"/>
              <a:gd name="T5" fmla="*/ 22 h 27"/>
              <a:gd name="T6" fmla="*/ 52 w 57"/>
              <a:gd name="T7" fmla="*/ 14 h 27"/>
              <a:gd name="T8" fmla="*/ 10 w 57"/>
              <a:gd name="T9" fmla="*/ 1 h 27"/>
              <a:gd name="T10" fmla="*/ 2 w 57"/>
              <a:gd name="T11" fmla="*/ 5 h 27"/>
              <a:gd name="T12" fmla="*/ 6 w 57"/>
              <a:gd name="T13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7">
                <a:moveTo>
                  <a:pt x="6" y="13"/>
                </a:moveTo>
                <a:cubicBezTo>
                  <a:pt x="48" y="26"/>
                  <a:pt x="48" y="26"/>
                  <a:pt x="48" y="26"/>
                </a:cubicBezTo>
                <a:cubicBezTo>
                  <a:pt x="51" y="27"/>
                  <a:pt x="55" y="26"/>
                  <a:pt x="56" y="22"/>
                </a:cubicBezTo>
                <a:cubicBezTo>
                  <a:pt x="57" y="19"/>
                  <a:pt x="55" y="15"/>
                  <a:pt x="52" y="14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0"/>
                  <a:pt x="3" y="2"/>
                  <a:pt x="2" y="5"/>
                </a:cubicBezTo>
                <a:cubicBezTo>
                  <a:pt x="0" y="8"/>
                  <a:pt x="2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>
            <a:spLocks/>
          </p:cNvSpPr>
          <p:nvPr/>
        </p:nvSpPr>
        <p:spPr bwMode="auto">
          <a:xfrm>
            <a:off x="1628959" y="4528936"/>
            <a:ext cx="103515" cy="52813"/>
          </a:xfrm>
          <a:custGeom>
            <a:avLst/>
            <a:gdLst>
              <a:gd name="T0" fmla="*/ 48 w 57"/>
              <a:gd name="T1" fmla="*/ 1 h 28"/>
              <a:gd name="T2" fmla="*/ 6 w 57"/>
              <a:gd name="T3" fmla="*/ 14 h 28"/>
              <a:gd name="T4" fmla="*/ 2 w 57"/>
              <a:gd name="T5" fmla="*/ 23 h 28"/>
              <a:gd name="T6" fmla="*/ 10 w 57"/>
              <a:gd name="T7" fmla="*/ 27 h 28"/>
              <a:gd name="T8" fmla="*/ 52 w 57"/>
              <a:gd name="T9" fmla="*/ 13 h 28"/>
              <a:gd name="T10" fmla="*/ 56 w 57"/>
              <a:gd name="T11" fmla="*/ 5 h 28"/>
              <a:gd name="T12" fmla="*/ 48 w 57"/>
              <a:gd name="T13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8">
                <a:moveTo>
                  <a:pt x="48" y="1"/>
                </a:moveTo>
                <a:cubicBezTo>
                  <a:pt x="6" y="14"/>
                  <a:pt x="6" y="14"/>
                  <a:pt x="6" y="14"/>
                </a:cubicBezTo>
                <a:cubicBezTo>
                  <a:pt x="2" y="16"/>
                  <a:pt x="0" y="19"/>
                  <a:pt x="2" y="23"/>
                </a:cubicBezTo>
                <a:cubicBezTo>
                  <a:pt x="3" y="26"/>
                  <a:pt x="6" y="28"/>
                  <a:pt x="10" y="27"/>
                </a:cubicBezTo>
                <a:cubicBezTo>
                  <a:pt x="52" y="13"/>
                  <a:pt x="52" y="13"/>
                  <a:pt x="52" y="13"/>
                </a:cubicBezTo>
                <a:cubicBezTo>
                  <a:pt x="55" y="12"/>
                  <a:pt x="57" y="9"/>
                  <a:pt x="56" y="5"/>
                </a:cubicBezTo>
                <a:cubicBezTo>
                  <a:pt x="55" y="2"/>
                  <a:pt x="51" y="0"/>
                  <a:pt x="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2239489" y="4518373"/>
            <a:ext cx="200693" cy="143651"/>
          </a:xfrm>
          <a:custGeom>
            <a:avLst/>
            <a:gdLst>
              <a:gd name="T0" fmla="*/ 80 w 95"/>
              <a:gd name="T1" fmla="*/ 26 h 68"/>
              <a:gd name="T2" fmla="*/ 74 w 95"/>
              <a:gd name="T3" fmla="*/ 24 h 68"/>
              <a:gd name="T4" fmla="*/ 74 w 95"/>
              <a:gd name="T5" fmla="*/ 24 h 68"/>
              <a:gd name="T6" fmla="*/ 0 w 95"/>
              <a:gd name="T7" fmla="*/ 0 h 68"/>
              <a:gd name="T8" fmla="*/ 0 w 95"/>
              <a:gd name="T9" fmla="*/ 68 h 68"/>
              <a:gd name="T10" fmla="*/ 78 w 95"/>
              <a:gd name="T11" fmla="*/ 42 h 68"/>
              <a:gd name="T12" fmla="*/ 78 w 95"/>
              <a:gd name="T13" fmla="*/ 42 h 68"/>
              <a:gd name="T14" fmla="*/ 80 w 95"/>
              <a:gd name="T15" fmla="*/ 41 h 68"/>
              <a:gd name="T16" fmla="*/ 95 w 95"/>
              <a:gd name="T17" fmla="*/ 46 h 68"/>
              <a:gd name="T18" fmla="*/ 95 w 95"/>
              <a:gd name="T19" fmla="*/ 21 h 68"/>
              <a:gd name="T20" fmla="*/ 80 w 95"/>
              <a:gd name="T21" fmla="*/ 2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68">
                <a:moveTo>
                  <a:pt x="80" y="26"/>
                </a:moveTo>
                <a:lnTo>
                  <a:pt x="74" y="24"/>
                </a:lnTo>
                <a:lnTo>
                  <a:pt x="74" y="24"/>
                </a:lnTo>
                <a:lnTo>
                  <a:pt x="0" y="0"/>
                </a:lnTo>
                <a:lnTo>
                  <a:pt x="0" y="68"/>
                </a:lnTo>
                <a:lnTo>
                  <a:pt x="78" y="42"/>
                </a:lnTo>
                <a:lnTo>
                  <a:pt x="78" y="42"/>
                </a:lnTo>
                <a:lnTo>
                  <a:pt x="80" y="41"/>
                </a:lnTo>
                <a:lnTo>
                  <a:pt x="95" y="46"/>
                </a:lnTo>
                <a:lnTo>
                  <a:pt x="95" y="21"/>
                </a:lnTo>
                <a:lnTo>
                  <a:pt x="80" y="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2114848" y="4577524"/>
            <a:ext cx="103515" cy="23238"/>
          </a:xfrm>
          <a:custGeom>
            <a:avLst/>
            <a:gdLst>
              <a:gd name="T0" fmla="*/ 50 w 56"/>
              <a:gd name="T1" fmla="*/ 0 h 13"/>
              <a:gd name="T2" fmla="*/ 6 w 56"/>
              <a:gd name="T3" fmla="*/ 0 h 13"/>
              <a:gd name="T4" fmla="*/ 0 w 56"/>
              <a:gd name="T5" fmla="*/ 7 h 13"/>
              <a:gd name="T6" fmla="*/ 6 w 56"/>
              <a:gd name="T7" fmla="*/ 13 h 13"/>
              <a:gd name="T8" fmla="*/ 50 w 56"/>
              <a:gd name="T9" fmla="*/ 13 h 13"/>
              <a:gd name="T10" fmla="*/ 56 w 56"/>
              <a:gd name="T11" fmla="*/ 7 h 13"/>
              <a:gd name="T12" fmla="*/ 50 w 56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13">
                <a:moveTo>
                  <a:pt x="5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3" y="13"/>
                  <a:pt x="56" y="10"/>
                  <a:pt x="56" y="7"/>
                </a:cubicBezTo>
                <a:cubicBezTo>
                  <a:pt x="56" y="3"/>
                  <a:pt x="53" y="0"/>
                  <a:pt x="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2116960" y="4486685"/>
            <a:ext cx="103515" cy="52813"/>
          </a:xfrm>
          <a:custGeom>
            <a:avLst/>
            <a:gdLst>
              <a:gd name="T0" fmla="*/ 5 w 56"/>
              <a:gd name="T1" fmla="*/ 13 h 28"/>
              <a:gd name="T2" fmla="*/ 47 w 56"/>
              <a:gd name="T3" fmla="*/ 27 h 28"/>
              <a:gd name="T4" fmla="*/ 55 w 56"/>
              <a:gd name="T5" fmla="*/ 22 h 28"/>
              <a:gd name="T6" fmla="*/ 51 w 56"/>
              <a:gd name="T7" fmla="*/ 14 h 28"/>
              <a:gd name="T8" fmla="*/ 9 w 56"/>
              <a:gd name="T9" fmla="*/ 1 h 28"/>
              <a:gd name="T10" fmla="*/ 1 w 56"/>
              <a:gd name="T11" fmla="*/ 5 h 28"/>
              <a:gd name="T12" fmla="*/ 5 w 56"/>
              <a:gd name="T13" fmla="*/ 1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28">
                <a:moveTo>
                  <a:pt x="5" y="13"/>
                </a:moveTo>
                <a:cubicBezTo>
                  <a:pt x="47" y="27"/>
                  <a:pt x="47" y="27"/>
                  <a:pt x="47" y="27"/>
                </a:cubicBezTo>
                <a:cubicBezTo>
                  <a:pt x="50" y="28"/>
                  <a:pt x="54" y="26"/>
                  <a:pt x="55" y="22"/>
                </a:cubicBezTo>
                <a:cubicBezTo>
                  <a:pt x="56" y="19"/>
                  <a:pt x="54" y="15"/>
                  <a:pt x="51" y="14"/>
                </a:cubicBezTo>
                <a:cubicBezTo>
                  <a:pt x="9" y="1"/>
                  <a:pt x="9" y="1"/>
                  <a:pt x="9" y="1"/>
                </a:cubicBezTo>
                <a:cubicBezTo>
                  <a:pt x="6" y="0"/>
                  <a:pt x="2" y="2"/>
                  <a:pt x="1" y="5"/>
                </a:cubicBezTo>
                <a:cubicBezTo>
                  <a:pt x="0" y="9"/>
                  <a:pt x="2" y="12"/>
                  <a:pt x="5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>
            <a:spLocks/>
          </p:cNvSpPr>
          <p:nvPr/>
        </p:nvSpPr>
        <p:spPr bwMode="auto">
          <a:xfrm>
            <a:off x="2116960" y="4643011"/>
            <a:ext cx="103515" cy="50700"/>
          </a:xfrm>
          <a:custGeom>
            <a:avLst/>
            <a:gdLst>
              <a:gd name="T0" fmla="*/ 47 w 56"/>
              <a:gd name="T1" fmla="*/ 1 h 27"/>
              <a:gd name="T2" fmla="*/ 5 w 56"/>
              <a:gd name="T3" fmla="*/ 14 h 27"/>
              <a:gd name="T4" fmla="*/ 1 w 56"/>
              <a:gd name="T5" fmla="*/ 22 h 27"/>
              <a:gd name="T6" fmla="*/ 9 w 56"/>
              <a:gd name="T7" fmla="*/ 26 h 27"/>
              <a:gd name="T8" fmla="*/ 51 w 56"/>
              <a:gd name="T9" fmla="*/ 13 h 27"/>
              <a:gd name="T10" fmla="*/ 55 w 56"/>
              <a:gd name="T11" fmla="*/ 5 h 27"/>
              <a:gd name="T12" fmla="*/ 47 w 56"/>
              <a:gd name="T13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27">
                <a:moveTo>
                  <a:pt x="47" y="1"/>
                </a:moveTo>
                <a:cubicBezTo>
                  <a:pt x="5" y="14"/>
                  <a:pt x="5" y="14"/>
                  <a:pt x="5" y="14"/>
                </a:cubicBezTo>
                <a:cubicBezTo>
                  <a:pt x="2" y="15"/>
                  <a:pt x="0" y="19"/>
                  <a:pt x="1" y="22"/>
                </a:cubicBezTo>
                <a:cubicBezTo>
                  <a:pt x="2" y="25"/>
                  <a:pt x="6" y="27"/>
                  <a:pt x="9" y="26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2"/>
                  <a:pt x="56" y="8"/>
                  <a:pt x="55" y="5"/>
                </a:cubicBezTo>
                <a:cubicBezTo>
                  <a:pt x="54" y="2"/>
                  <a:pt x="50" y="0"/>
                  <a:pt x="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68289" y="6153459"/>
            <a:ext cx="114078" cy="114076"/>
          </a:xfrm>
          <a:custGeom>
            <a:avLst/>
            <a:gdLst>
              <a:gd name="T0" fmla="*/ 31 w 62"/>
              <a:gd name="T1" fmla="*/ 0 h 62"/>
              <a:gd name="T2" fmla="*/ 0 w 62"/>
              <a:gd name="T3" fmla="*/ 31 h 62"/>
              <a:gd name="T4" fmla="*/ 31 w 62"/>
              <a:gd name="T5" fmla="*/ 62 h 62"/>
              <a:gd name="T6" fmla="*/ 62 w 62"/>
              <a:gd name="T7" fmla="*/ 31 h 62"/>
              <a:gd name="T8" fmla="*/ 31 w 62"/>
              <a:gd name="T9" fmla="*/ 0 h 62"/>
              <a:gd name="T10" fmla="*/ 12 w 62"/>
              <a:gd name="T11" fmla="*/ 53 h 62"/>
              <a:gd name="T12" fmla="*/ 3 w 62"/>
              <a:gd name="T13" fmla="*/ 40 h 62"/>
              <a:gd name="T14" fmla="*/ 4 w 62"/>
              <a:gd name="T15" fmla="*/ 38 h 62"/>
              <a:gd name="T16" fmla="*/ 5 w 62"/>
              <a:gd name="T17" fmla="*/ 38 h 62"/>
              <a:gd name="T18" fmla="*/ 10 w 62"/>
              <a:gd name="T19" fmla="*/ 43 h 62"/>
              <a:gd name="T20" fmla="*/ 11 w 62"/>
              <a:gd name="T21" fmla="*/ 45 h 62"/>
              <a:gd name="T22" fmla="*/ 13 w 62"/>
              <a:gd name="T23" fmla="*/ 52 h 62"/>
              <a:gd name="T24" fmla="*/ 12 w 62"/>
              <a:gd name="T25" fmla="*/ 53 h 62"/>
              <a:gd name="T26" fmla="*/ 15 w 62"/>
              <a:gd name="T27" fmla="*/ 13 h 62"/>
              <a:gd name="T28" fmla="*/ 12 w 62"/>
              <a:gd name="T29" fmla="*/ 20 h 62"/>
              <a:gd name="T30" fmla="*/ 6 w 62"/>
              <a:gd name="T31" fmla="*/ 23 h 62"/>
              <a:gd name="T32" fmla="*/ 5 w 62"/>
              <a:gd name="T33" fmla="*/ 24 h 62"/>
              <a:gd name="T34" fmla="*/ 4 w 62"/>
              <a:gd name="T35" fmla="*/ 20 h 62"/>
              <a:gd name="T36" fmla="*/ 13 w 62"/>
              <a:gd name="T37" fmla="*/ 9 h 62"/>
              <a:gd name="T38" fmla="*/ 16 w 62"/>
              <a:gd name="T39" fmla="*/ 10 h 62"/>
              <a:gd name="T40" fmla="*/ 15 w 62"/>
              <a:gd name="T41" fmla="*/ 13 h 62"/>
              <a:gd name="T42" fmla="*/ 17 w 62"/>
              <a:gd name="T43" fmla="*/ 38 h 62"/>
              <a:gd name="T44" fmla="*/ 17 w 62"/>
              <a:gd name="T45" fmla="*/ 29 h 62"/>
              <a:gd name="T46" fmla="*/ 19 w 62"/>
              <a:gd name="T47" fmla="*/ 27 h 62"/>
              <a:gd name="T48" fmla="*/ 28 w 62"/>
              <a:gd name="T49" fmla="*/ 25 h 62"/>
              <a:gd name="T50" fmla="*/ 31 w 62"/>
              <a:gd name="T51" fmla="*/ 26 h 62"/>
              <a:gd name="T52" fmla="*/ 36 w 62"/>
              <a:gd name="T53" fmla="*/ 33 h 62"/>
              <a:gd name="T54" fmla="*/ 35 w 62"/>
              <a:gd name="T55" fmla="*/ 37 h 62"/>
              <a:gd name="T56" fmla="*/ 30 w 62"/>
              <a:gd name="T57" fmla="*/ 43 h 62"/>
              <a:gd name="T58" fmla="*/ 27 w 62"/>
              <a:gd name="T59" fmla="*/ 44 h 62"/>
              <a:gd name="T60" fmla="*/ 18 w 62"/>
              <a:gd name="T61" fmla="*/ 41 h 62"/>
              <a:gd name="T62" fmla="*/ 17 w 62"/>
              <a:gd name="T63" fmla="*/ 38 h 62"/>
              <a:gd name="T64" fmla="*/ 44 w 62"/>
              <a:gd name="T65" fmla="*/ 57 h 62"/>
              <a:gd name="T66" fmla="*/ 31 w 62"/>
              <a:gd name="T67" fmla="*/ 60 h 62"/>
              <a:gd name="T68" fmla="*/ 26 w 62"/>
              <a:gd name="T69" fmla="*/ 59 h 62"/>
              <a:gd name="T70" fmla="*/ 26 w 62"/>
              <a:gd name="T71" fmla="*/ 57 h 62"/>
              <a:gd name="T72" fmla="*/ 30 w 62"/>
              <a:gd name="T73" fmla="*/ 55 h 62"/>
              <a:gd name="T74" fmla="*/ 33 w 62"/>
              <a:gd name="T75" fmla="*/ 53 h 62"/>
              <a:gd name="T76" fmla="*/ 42 w 62"/>
              <a:gd name="T77" fmla="*/ 53 h 62"/>
              <a:gd name="T78" fmla="*/ 44 w 62"/>
              <a:gd name="T79" fmla="*/ 55 h 62"/>
              <a:gd name="T80" fmla="*/ 44 w 62"/>
              <a:gd name="T81" fmla="*/ 57 h 62"/>
              <a:gd name="T82" fmla="*/ 45 w 62"/>
              <a:gd name="T83" fmla="*/ 14 h 62"/>
              <a:gd name="T84" fmla="*/ 36 w 62"/>
              <a:gd name="T85" fmla="*/ 15 h 62"/>
              <a:gd name="T86" fmla="*/ 35 w 62"/>
              <a:gd name="T87" fmla="*/ 14 h 62"/>
              <a:gd name="T88" fmla="*/ 30 w 62"/>
              <a:gd name="T89" fmla="*/ 8 h 62"/>
              <a:gd name="T90" fmla="*/ 30 w 62"/>
              <a:gd name="T91" fmla="*/ 7 h 62"/>
              <a:gd name="T92" fmla="*/ 36 w 62"/>
              <a:gd name="T93" fmla="*/ 2 h 62"/>
              <a:gd name="T94" fmla="*/ 46 w 62"/>
              <a:gd name="T95" fmla="*/ 7 h 62"/>
              <a:gd name="T96" fmla="*/ 46 w 62"/>
              <a:gd name="T97" fmla="*/ 13 h 62"/>
              <a:gd name="T98" fmla="*/ 45 w 62"/>
              <a:gd name="T99" fmla="*/ 14 h 62"/>
              <a:gd name="T100" fmla="*/ 57 w 62"/>
              <a:gd name="T101" fmla="*/ 40 h 62"/>
              <a:gd name="T102" fmla="*/ 53 w 62"/>
              <a:gd name="T103" fmla="*/ 43 h 62"/>
              <a:gd name="T104" fmla="*/ 51 w 62"/>
              <a:gd name="T105" fmla="*/ 43 h 62"/>
              <a:gd name="T106" fmla="*/ 49 w 62"/>
              <a:gd name="T107" fmla="*/ 37 h 62"/>
              <a:gd name="T108" fmla="*/ 48 w 62"/>
              <a:gd name="T109" fmla="*/ 34 h 62"/>
              <a:gd name="T110" fmla="*/ 52 w 62"/>
              <a:gd name="T111" fmla="*/ 27 h 62"/>
              <a:gd name="T112" fmla="*/ 54 w 62"/>
              <a:gd name="T113" fmla="*/ 26 h 62"/>
              <a:gd name="T114" fmla="*/ 59 w 62"/>
              <a:gd name="T115" fmla="*/ 29 h 62"/>
              <a:gd name="T116" fmla="*/ 58 w 62"/>
              <a:gd name="T117" fmla="*/ 37 h 62"/>
              <a:gd name="T118" fmla="*/ 57 w 62"/>
              <a:gd name="T119" fmla="*/ 4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62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1" y="62"/>
                </a:cubicBezTo>
                <a:cubicBezTo>
                  <a:pt x="48" y="62"/>
                  <a:pt x="62" y="48"/>
                  <a:pt x="62" y="31"/>
                </a:cubicBezTo>
                <a:cubicBezTo>
                  <a:pt x="62" y="14"/>
                  <a:pt x="48" y="0"/>
                  <a:pt x="31" y="0"/>
                </a:cubicBezTo>
                <a:close/>
                <a:moveTo>
                  <a:pt x="12" y="53"/>
                </a:moveTo>
                <a:cubicBezTo>
                  <a:pt x="8" y="49"/>
                  <a:pt x="5" y="45"/>
                  <a:pt x="3" y="40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5" y="38"/>
                  <a:pt x="5" y="38"/>
                </a:cubicBezTo>
                <a:cubicBezTo>
                  <a:pt x="5" y="39"/>
                  <a:pt x="10" y="43"/>
                  <a:pt x="10" y="43"/>
                </a:cubicBezTo>
                <a:cubicBezTo>
                  <a:pt x="10" y="43"/>
                  <a:pt x="11" y="44"/>
                  <a:pt x="11" y="45"/>
                </a:cubicBezTo>
                <a:cubicBezTo>
                  <a:pt x="11" y="46"/>
                  <a:pt x="13" y="52"/>
                  <a:pt x="13" y="52"/>
                </a:cubicBezTo>
                <a:cubicBezTo>
                  <a:pt x="13" y="52"/>
                  <a:pt x="13" y="52"/>
                  <a:pt x="12" y="53"/>
                </a:cubicBezTo>
                <a:close/>
                <a:moveTo>
                  <a:pt x="15" y="13"/>
                </a:moveTo>
                <a:cubicBezTo>
                  <a:pt x="15" y="14"/>
                  <a:pt x="13" y="20"/>
                  <a:pt x="12" y="20"/>
                </a:cubicBezTo>
                <a:cubicBezTo>
                  <a:pt x="11" y="20"/>
                  <a:pt x="8" y="22"/>
                  <a:pt x="6" y="23"/>
                </a:cubicBezTo>
                <a:cubicBezTo>
                  <a:pt x="5" y="24"/>
                  <a:pt x="5" y="24"/>
                  <a:pt x="5" y="24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6"/>
                  <a:pt x="9" y="12"/>
                  <a:pt x="13" y="9"/>
                </a:cubicBezTo>
                <a:cubicBezTo>
                  <a:pt x="14" y="9"/>
                  <a:pt x="16" y="10"/>
                  <a:pt x="16" y="10"/>
                </a:cubicBezTo>
                <a:cubicBezTo>
                  <a:pt x="17" y="12"/>
                  <a:pt x="16" y="13"/>
                  <a:pt x="15" y="13"/>
                </a:cubicBezTo>
                <a:close/>
                <a:moveTo>
                  <a:pt x="17" y="38"/>
                </a:moveTo>
                <a:cubicBezTo>
                  <a:pt x="17" y="29"/>
                  <a:pt x="17" y="29"/>
                  <a:pt x="17" y="29"/>
                </a:cubicBezTo>
                <a:cubicBezTo>
                  <a:pt x="17" y="28"/>
                  <a:pt x="18" y="27"/>
                  <a:pt x="19" y="27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4"/>
                  <a:pt x="30" y="25"/>
                  <a:pt x="31" y="26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4"/>
                  <a:pt x="36" y="36"/>
                  <a:pt x="35" y="37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4"/>
                  <a:pt x="28" y="45"/>
                  <a:pt x="27" y="44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0"/>
                  <a:pt x="17" y="39"/>
                  <a:pt x="17" y="38"/>
                </a:cubicBezTo>
                <a:close/>
                <a:moveTo>
                  <a:pt x="44" y="57"/>
                </a:moveTo>
                <a:cubicBezTo>
                  <a:pt x="40" y="59"/>
                  <a:pt x="36" y="60"/>
                  <a:pt x="31" y="60"/>
                </a:cubicBezTo>
                <a:cubicBezTo>
                  <a:pt x="29" y="60"/>
                  <a:pt x="27" y="60"/>
                  <a:pt x="26" y="59"/>
                </a:cubicBezTo>
                <a:cubicBezTo>
                  <a:pt x="26" y="59"/>
                  <a:pt x="26" y="58"/>
                  <a:pt x="26" y="57"/>
                </a:cubicBezTo>
                <a:cubicBezTo>
                  <a:pt x="30" y="55"/>
                  <a:pt x="30" y="55"/>
                  <a:pt x="30" y="55"/>
                </a:cubicBezTo>
                <a:cubicBezTo>
                  <a:pt x="31" y="54"/>
                  <a:pt x="32" y="53"/>
                  <a:pt x="3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3" y="53"/>
                  <a:pt x="44" y="54"/>
                  <a:pt x="44" y="55"/>
                </a:cubicBezTo>
                <a:lnTo>
                  <a:pt x="44" y="57"/>
                </a:lnTo>
                <a:close/>
                <a:moveTo>
                  <a:pt x="45" y="14"/>
                </a:moveTo>
                <a:cubicBezTo>
                  <a:pt x="45" y="14"/>
                  <a:pt x="37" y="14"/>
                  <a:pt x="36" y="15"/>
                </a:cubicBezTo>
                <a:cubicBezTo>
                  <a:pt x="36" y="15"/>
                  <a:pt x="35" y="14"/>
                  <a:pt x="35" y="14"/>
                </a:cubicBezTo>
                <a:cubicBezTo>
                  <a:pt x="35" y="14"/>
                  <a:pt x="30" y="9"/>
                  <a:pt x="30" y="8"/>
                </a:cubicBezTo>
                <a:cubicBezTo>
                  <a:pt x="29" y="7"/>
                  <a:pt x="30" y="7"/>
                  <a:pt x="30" y="7"/>
                </a:cubicBezTo>
                <a:cubicBezTo>
                  <a:pt x="36" y="2"/>
                  <a:pt x="36" y="2"/>
                  <a:pt x="36" y="2"/>
                </a:cubicBezTo>
                <a:cubicBezTo>
                  <a:pt x="39" y="3"/>
                  <a:pt x="43" y="5"/>
                  <a:pt x="46" y="7"/>
                </a:cubicBezTo>
                <a:cubicBezTo>
                  <a:pt x="46" y="9"/>
                  <a:pt x="46" y="12"/>
                  <a:pt x="46" y="13"/>
                </a:cubicBezTo>
                <a:cubicBezTo>
                  <a:pt x="46" y="13"/>
                  <a:pt x="45" y="14"/>
                  <a:pt x="45" y="14"/>
                </a:cubicBezTo>
                <a:close/>
                <a:moveTo>
                  <a:pt x="57" y="40"/>
                </a:moveTo>
                <a:cubicBezTo>
                  <a:pt x="57" y="40"/>
                  <a:pt x="53" y="43"/>
                  <a:pt x="53" y="43"/>
                </a:cubicBezTo>
                <a:cubicBezTo>
                  <a:pt x="52" y="43"/>
                  <a:pt x="51" y="43"/>
                  <a:pt x="51" y="43"/>
                </a:cubicBezTo>
                <a:cubicBezTo>
                  <a:pt x="51" y="43"/>
                  <a:pt x="49" y="38"/>
                  <a:pt x="49" y="37"/>
                </a:cubicBezTo>
                <a:cubicBezTo>
                  <a:pt x="49" y="35"/>
                  <a:pt x="48" y="34"/>
                  <a:pt x="48" y="34"/>
                </a:cubicBezTo>
                <a:cubicBezTo>
                  <a:pt x="48" y="34"/>
                  <a:pt x="52" y="27"/>
                  <a:pt x="52" y="27"/>
                </a:cubicBezTo>
                <a:cubicBezTo>
                  <a:pt x="52" y="26"/>
                  <a:pt x="53" y="26"/>
                  <a:pt x="54" y="26"/>
                </a:cubicBezTo>
                <a:cubicBezTo>
                  <a:pt x="55" y="26"/>
                  <a:pt x="59" y="29"/>
                  <a:pt x="59" y="29"/>
                </a:cubicBezTo>
                <a:cubicBezTo>
                  <a:pt x="59" y="29"/>
                  <a:pt x="58" y="37"/>
                  <a:pt x="58" y="37"/>
                </a:cubicBezTo>
                <a:cubicBezTo>
                  <a:pt x="58" y="38"/>
                  <a:pt x="57" y="40"/>
                  <a:pt x="57" y="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3285206" y="4638786"/>
            <a:ext cx="211256" cy="221814"/>
          </a:xfrm>
          <a:custGeom>
            <a:avLst/>
            <a:gdLst>
              <a:gd name="T0" fmla="*/ 110 w 115"/>
              <a:gd name="T1" fmla="*/ 0 h 120"/>
              <a:gd name="T2" fmla="*/ 70 w 115"/>
              <a:gd name="T3" fmla="*/ 0 h 120"/>
              <a:gd name="T4" fmla="*/ 45 w 115"/>
              <a:gd name="T5" fmla="*/ 0 h 120"/>
              <a:gd name="T6" fmla="*/ 5 w 115"/>
              <a:gd name="T7" fmla="*/ 0 h 120"/>
              <a:gd name="T8" fmla="*/ 0 w 115"/>
              <a:gd name="T9" fmla="*/ 5 h 120"/>
              <a:gd name="T10" fmla="*/ 5 w 115"/>
              <a:gd name="T11" fmla="*/ 9 h 120"/>
              <a:gd name="T12" fmla="*/ 43 w 115"/>
              <a:gd name="T13" fmla="*/ 9 h 120"/>
              <a:gd name="T14" fmla="*/ 43 w 115"/>
              <a:gd name="T15" fmla="*/ 54 h 120"/>
              <a:gd name="T16" fmla="*/ 17 w 115"/>
              <a:gd name="T17" fmla="*/ 110 h 120"/>
              <a:gd name="T18" fmla="*/ 20 w 115"/>
              <a:gd name="T19" fmla="*/ 118 h 120"/>
              <a:gd name="T20" fmla="*/ 28 w 115"/>
              <a:gd name="T21" fmla="*/ 115 h 120"/>
              <a:gd name="T22" fmla="*/ 54 w 115"/>
              <a:gd name="T23" fmla="*/ 60 h 120"/>
              <a:gd name="T24" fmla="*/ 62 w 115"/>
              <a:gd name="T25" fmla="*/ 60 h 120"/>
              <a:gd name="T26" fmla="*/ 87 w 115"/>
              <a:gd name="T27" fmla="*/ 115 h 120"/>
              <a:gd name="T28" fmla="*/ 96 w 115"/>
              <a:gd name="T29" fmla="*/ 118 h 120"/>
              <a:gd name="T30" fmla="*/ 99 w 115"/>
              <a:gd name="T31" fmla="*/ 110 h 120"/>
              <a:gd name="T32" fmla="*/ 73 w 115"/>
              <a:gd name="T33" fmla="*/ 53 h 120"/>
              <a:gd name="T34" fmla="*/ 73 w 115"/>
              <a:gd name="T35" fmla="*/ 9 h 120"/>
              <a:gd name="T36" fmla="*/ 110 w 115"/>
              <a:gd name="T37" fmla="*/ 9 h 120"/>
              <a:gd name="T38" fmla="*/ 115 w 115"/>
              <a:gd name="T39" fmla="*/ 5 h 120"/>
              <a:gd name="T40" fmla="*/ 110 w 115"/>
              <a:gd name="T41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5" h="120">
                <a:moveTo>
                  <a:pt x="110" y="0"/>
                </a:moveTo>
                <a:cubicBezTo>
                  <a:pt x="70" y="0"/>
                  <a:pt x="70" y="0"/>
                  <a:pt x="7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7"/>
                  <a:pt x="3" y="9"/>
                  <a:pt x="5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54"/>
                  <a:pt x="43" y="54"/>
                  <a:pt x="43" y="54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5" y="113"/>
                  <a:pt x="17" y="117"/>
                  <a:pt x="20" y="118"/>
                </a:cubicBezTo>
                <a:cubicBezTo>
                  <a:pt x="23" y="120"/>
                  <a:pt x="27" y="118"/>
                  <a:pt x="28" y="115"/>
                </a:cubicBezTo>
                <a:cubicBezTo>
                  <a:pt x="54" y="60"/>
                  <a:pt x="54" y="60"/>
                  <a:pt x="54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9" y="118"/>
                  <a:pt x="93" y="120"/>
                  <a:pt x="96" y="118"/>
                </a:cubicBezTo>
                <a:cubicBezTo>
                  <a:pt x="99" y="117"/>
                  <a:pt x="100" y="113"/>
                  <a:pt x="99" y="110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9"/>
                  <a:pt x="73" y="9"/>
                  <a:pt x="73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3" y="9"/>
                  <a:pt x="115" y="7"/>
                  <a:pt x="115" y="5"/>
                </a:cubicBezTo>
                <a:cubicBezTo>
                  <a:pt x="115" y="2"/>
                  <a:pt x="113" y="0"/>
                  <a:pt x="1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69708" y="4592311"/>
            <a:ext cx="42251" cy="422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3128876" y="2786112"/>
            <a:ext cx="14788" cy="27463"/>
          </a:xfrm>
          <a:custGeom>
            <a:avLst/>
            <a:gdLst>
              <a:gd name="T0" fmla="*/ 5 w 9"/>
              <a:gd name="T1" fmla="*/ 10 h 15"/>
              <a:gd name="T2" fmla="*/ 6 w 9"/>
              <a:gd name="T3" fmla="*/ 5 h 15"/>
              <a:gd name="T4" fmla="*/ 4 w 9"/>
              <a:gd name="T5" fmla="*/ 3 h 15"/>
              <a:gd name="T6" fmla="*/ 1 w 9"/>
              <a:gd name="T7" fmla="*/ 3 h 15"/>
              <a:gd name="T8" fmla="*/ 1 w 9"/>
              <a:gd name="T9" fmla="*/ 0 h 15"/>
              <a:gd name="T10" fmla="*/ 4 w 9"/>
              <a:gd name="T11" fmla="*/ 0 h 15"/>
              <a:gd name="T12" fmla="*/ 9 w 9"/>
              <a:gd name="T13" fmla="*/ 5 h 15"/>
              <a:gd name="T14" fmla="*/ 8 w 9"/>
              <a:gd name="T15" fmla="*/ 10 h 15"/>
              <a:gd name="T16" fmla="*/ 3 w 9"/>
              <a:gd name="T17" fmla="*/ 15 h 15"/>
              <a:gd name="T18" fmla="*/ 0 w 9"/>
              <a:gd name="T19" fmla="*/ 15 h 15"/>
              <a:gd name="T20" fmla="*/ 0 w 9"/>
              <a:gd name="T21" fmla="*/ 12 h 15"/>
              <a:gd name="T22" fmla="*/ 3 w 9"/>
              <a:gd name="T23" fmla="*/ 12 h 15"/>
              <a:gd name="T24" fmla="*/ 5 w 9"/>
              <a:gd name="T25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5">
                <a:moveTo>
                  <a:pt x="5" y="10"/>
                </a:moveTo>
                <a:cubicBezTo>
                  <a:pt x="6" y="5"/>
                  <a:pt x="6" y="5"/>
                  <a:pt x="6" y="5"/>
                </a:cubicBezTo>
                <a:cubicBezTo>
                  <a:pt x="6" y="4"/>
                  <a:pt x="5" y="3"/>
                  <a:pt x="4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0"/>
                  <a:pt x="1" y="0"/>
                  <a:pt x="1" y="0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9" y="2"/>
                  <a:pt x="9" y="5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3"/>
                  <a:pt x="6" y="15"/>
                  <a:pt x="3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4" y="12"/>
                  <a:pt x="5" y="11"/>
                  <a:pt x="5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3067612" y="2786112"/>
            <a:ext cx="19013" cy="27463"/>
          </a:xfrm>
          <a:custGeom>
            <a:avLst/>
            <a:gdLst>
              <a:gd name="T0" fmla="*/ 6 w 10"/>
              <a:gd name="T1" fmla="*/ 0 h 15"/>
              <a:gd name="T2" fmla="*/ 8 w 10"/>
              <a:gd name="T3" fmla="*/ 0 h 15"/>
              <a:gd name="T4" fmla="*/ 8 w 10"/>
              <a:gd name="T5" fmla="*/ 3 h 15"/>
              <a:gd name="T6" fmla="*/ 6 w 10"/>
              <a:gd name="T7" fmla="*/ 3 h 15"/>
              <a:gd name="T8" fmla="*/ 3 w 10"/>
              <a:gd name="T9" fmla="*/ 5 h 15"/>
              <a:gd name="T10" fmla="*/ 5 w 10"/>
              <a:gd name="T11" fmla="*/ 10 h 15"/>
              <a:gd name="T12" fmla="*/ 5 w 10"/>
              <a:gd name="T13" fmla="*/ 10 h 15"/>
              <a:gd name="T14" fmla="*/ 7 w 10"/>
              <a:gd name="T15" fmla="*/ 12 h 15"/>
              <a:gd name="T16" fmla="*/ 10 w 10"/>
              <a:gd name="T17" fmla="*/ 12 h 15"/>
              <a:gd name="T18" fmla="*/ 10 w 10"/>
              <a:gd name="T19" fmla="*/ 15 h 15"/>
              <a:gd name="T20" fmla="*/ 7 w 10"/>
              <a:gd name="T21" fmla="*/ 15 h 15"/>
              <a:gd name="T22" fmla="*/ 2 w 10"/>
              <a:gd name="T23" fmla="*/ 10 h 15"/>
              <a:gd name="T24" fmla="*/ 0 w 10"/>
              <a:gd name="T25" fmla="*/ 5 h 15"/>
              <a:gd name="T26" fmla="*/ 0 w 10"/>
              <a:gd name="T27" fmla="*/ 5 h 15"/>
              <a:gd name="T28" fmla="*/ 6 w 10"/>
              <a:gd name="T2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" h="15">
                <a:moveTo>
                  <a:pt x="6" y="0"/>
                </a:moveTo>
                <a:cubicBezTo>
                  <a:pt x="8" y="0"/>
                  <a:pt x="8" y="0"/>
                  <a:pt x="8" y="0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3" y="4"/>
                  <a:pt x="3" y="5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6" y="12"/>
                  <a:pt x="7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4" y="15"/>
                  <a:pt x="2" y="13"/>
                  <a:pt x="2" y="1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3086625" y="2783999"/>
            <a:ext cx="40139" cy="46475"/>
          </a:xfrm>
          <a:custGeom>
            <a:avLst/>
            <a:gdLst>
              <a:gd name="T0" fmla="*/ 20 w 21"/>
              <a:gd name="T1" fmla="*/ 19 h 26"/>
              <a:gd name="T2" fmla="*/ 13 w 21"/>
              <a:gd name="T3" fmla="*/ 26 h 26"/>
              <a:gd name="T4" fmla="*/ 7 w 21"/>
              <a:gd name="T5" fmla="*/ 26 h 26"/>
              <a:gd name="T6" fmla="*/ 1 w 21"/>
              <a:gd name="T7" fmla="*/ 19 h 26"/>
              <a:gd name="T8" fmla="*/ 0 w 21"/>
              <a:gd name="T9" fmla="*/ 0 h 26"/>
              <a:gd name="T10" fmla="*/ 21 w 21"/>
              <a:gd name="T11" fmla="*/ 0 h 26"/>
              <a:gd name="T12" fmla="*/ 20 w 21"/>
              <a:gd name="T13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6">
                <a:moveTo>
                  <a:pt x="20" y="19"/>
                </a:moveTo>
                <a:cubicBezTo>
                  <a:pt x="20" y="23"/>
                  <a:pt x="17" y="26"/>
                  <a:pt x="13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4" y="26"/>
                  <a:pt x="1" y="23"/>
                  <a:pt x="1" y="19"/>
                </a:cubicBez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3101413" y="2832587"/>
            <a:ext cx="12675" cy="6338"/>
          </a:xfrm>
          <a:custGeom>
            <a:avLst/>
            <a:gdLst>
              <a:gd name="T0" fmla="*/ 0 w 7"/>
              <a:gd name="T1" fmla="*/ 2 h 3"/>
              <a:gd name="T2" fmla="*/ 1 w 7"/>
              <a:gd name="T3" fmla="*/ 0 h 3"/>
              <a:gd name="T4" fmla="*/ 6 w 7"/>
              <a:gd name="T5" fmla="*/ 0 h 3"/>
              <a:gd name="T6" fmla="*/ 7 w 7"/>
              <a:gd name="T7" fmla="*/ 2 h 3"/>
              <a:gd name="T8" fmla="*/ 6 w 7"/>
              <a:gd name="T9" fmla="*/ 3 h 3"/>
              <a:gd name="T10" fmla="*/ 1 w 7"/>
              <a:gd name="T11" fmla="*/ 3 h 3"/>
              <a:gd name="T12" fmla="*/ 0 w 7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3">
                <a:moveTo>
                  <a:pt x="0" y="2"/>
                </a:move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1"/>
                  <a:pt x="7" y="2"/>
                </a:cubicBezTo>
                <a:cubicBezTo>
                  <a:pt x="7" y="2"/>
                  <a:pt x="7" y="3"/>
                  <a:pt x="6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3101413" y="2868500"/>
            <a:ext cx="12675" cy="2113"/>
          </a:xfrm>
          <a:custGeom>
            <a:avLst/>
            <a:gdLst>
              <a:gd name="T0" fmla="*/ 6 w 7"/>
              <a:gd name="T1" fmla="*/ 2 h 2"/>
              <a:gd name="T2" fmla="*/ 1 w 7"/>
              <a:gd name="T3" fmla="*/ 2 h 2"/>
              <a:gd name="T4" fmla="*/ 0 w 7"/>
              <a:gd name="T5" fmla="*/ 1 h 2"/>
              <a:gd name="T6" fmla="*/ 1 w 7"/>
              <a:gd name="T7" fmla="*/ 0 h 2"/>
              <a:gd name="T8" fmla="*/ 6 w 7"/>
              <a:gd name="T9" fmla="*/ 0 h 2"/>
              <a:gd name="T10" fmla="*/ 7 w 7"/>
              <a:gd name="T11" fmla="*/ 1 h 2"/>
              <a:gd name="T12" fmla="*/ 6 w 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2">
                <a:moveTo>
                  <a:pt x="6" y="2"/>
                </a:move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7" y="2"/>
                  <a:pt x="7" y="2"/>
                  <a:pt x="6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3088738" y="2874837"/>
            <a:ext cx="35914" cy="6338"/>
          </a:xfrm>
          <a:custGeom>
            <a:avLst/>
            <a:gdLst>
              <a:gd name="T0" fmla="*/ 2 w 19"/>
              <a:gd name="T1" fmla="*/ 0 h 3"/>
              <a:gd name="T2" fmla="*/ 17 w 19"/>
              <a:gd name="T3" fmla="*/ 0 h 3"/>
              <a:gd name="T4" fmla="*/ 19 w 19"/>
              <a:gd name="T5" fmla="*/ 1 h 3"/>
              <a:gd name="T6" fmla="*/ 17 w 19"/>
              <a:gd name="T7" fmla="*/ 3 h 3"/>
              <a:gd name="T8" fmla="*/ 2 w 19"/>
              <a:gd name="T9" fmla="*/ 3 h 3"/>
              <a:gd name="T10" fmla="*/ 0 w 19"/>
              <a:gd name="T11" fmla="*/ 1 h 3"/>
              <a:gd name="T12" fmla="*/ 2 w 19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3">
                <a:moveTo>
                  <a:pt x="2" y="0"/>
                </a:move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1"/>
                  <a:pt x="19" y="1"/>
                </a:cubicBezTo>
                <a:cubicBezTo>
                  <a:pt x="19" y="2"/>
                  <a:pt x="18" y="3"/>
                  <a:pt x="1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3101413" y="2841037"/>
            <a:ext cx="10563" cy="23238"/>
          </a:xfrm>
          <a:custGeom>
            <a:avLst/>
            <a:gdLst>
              <a:gd name="T0" fmla="*/ 5 w 5"/>
              <a:gd name="T1" fmla="*/ 1 h 12"/>
              <a:gd name="T2" fmla="*/ 4 w 5"/>
              <a:gd name="T3" fmla="*/ 11 h 12"/>
              <a:gd name="T4" fmla="*/ 2 w 5"/>
              <a:gd name="T5" fmla="*/ 12 h 12"/>
              <a:gd name="T6" fmla="*/ 1 w 5"/>
              <a:gd name="T7" fmla="*/ 11 h 12"/>
              <a:gd name="T8" fmla="*/ 0 w 5"/>
              <a:gd name="T9" fmla="*/ 1 h 12"/>
              <a:gd name="T10" fmla="*/ 2 w 5"/>
              <a:gd name="T11" fmla="*/ 0 h 12"/>
              <a:gd name="T12" fmla="*/ 5 w 5"/>
              <a:gd name="T13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2">
                <a:moveTo>
                  <a:pt x="5" y="1"/>
                </a:move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3" y="12"/>
                  <a:pt x="2" y="12"/>
                </a:cubicBezTo>
                <a:cubicBezTo>
                  <a:pt x="2" y="12"/>
                  <a:pt x="1" y="11"/>
                  <a:pt x="1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2" y="0"/>
                  <a:pt x="2" y="0"/>
                </a:cubicBezTo>
                <a:cubicBezTo>
                  <a:pt x="3" y="0"/>
                  <a:pt x="5" y="0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3684479" y="4833138"/>
            <a:ext cx="16900" cy="29575"/>
          </a:xfrm>
          <a:custGeom>
            <a:avLst/>
            <a:gdLst>
              <a:gd name="T0" fmla="*/ 5 w 9"/>
              <a:gd name="T1" fmla="*/ 10 h 16"/>
              <a:gd name="T2" fmla="*/ 6 w 9"/>
              <a:gd name="T3" fmla="*/ 5 h 16"/>
              <a:gd name="T4" fmla="*/ 4 w 9"/>
              <a:gd name="T5" fmla="*/ 3 h 16"/>
              <a:gd name="T6" fmla="*/ 1 w 9"/>
              <a:gd name="T7" fmla="*/ 3 h 16"/>
              <a:gd name="T8" fmla="*/ 1 w 9"/>
              <a:gd name="T9" fmla="*/ 0 h 16"/>
              <a:gd name="T10" fmla="*/ 4 w 9"/>
              <a:gd name="T11" fmla="*/ 0 h 16"/>
              <a:gd name="T12" fmla="*/ 9 w 9"/>
              <a:gd name="T13" fmla="*/ 5 h 16"/>
              <a:gd name="T14" fmla="*/ 8 w 9"/>
              <a:gd name="T15" fmla="*/ 11 h 16"/>
              <a:gd name="T16" fmla="*/ 3 w 9"/>
              <a:gd name="T17" fmla="*/ 16 h 16"/>
              <a:gd name="T18" fmla="*/ 0 w 9"/>
              <a:gd name="T19" fmla="*/ 16 h 16"/>
              <a:gd name="T20" fmla="*/ 0 w 9"/>
              <a:gd name="T21" fmla="*/ 13 h 16"/>
              <a:gd name="T22" fmla="*/ 3 w 9"/>
              <a:gd name="T23" fmla="*/ 13 h 16"/>
              <a:gd name="T24" fmla="*/ 5 w 9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6">
                <a:moveTo>
                  <a:pt x="5" y="10"/>
                </a:moveTo>
                <a:cubicBezTo>
                  <a:pt x="6" y="5"/>
                  <a:pt x="6" y="5"/>
                  <a:pt x="6" y="5"/>
                </a:cubicBezTo>
                <a:cubicBezTo>
                  <a:pt x="6" y="4"/>
                  <a:pt x="5" y="3"/>
                  <a:pt x="4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0"/>
                  <a:pt x="1" y="0"/>
                  <a:pt x="1" y="0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9" y="3"/>
                  <a:pt x="9" y="5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3"/>
                  <a:pt x="6" y="16"/>
                  <a:pt x="3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0" y="13"/>
                  <a:pt x="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4" y="13"/>
                  <a:pt x="5" y="12"/>
                  <a:pt x="5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3623215" y="4833138"/>
            <a:ext cx="16900" cy="29575"/>
          </a:xfrm>
          <a:custGeom>
            <a:avLst/>
            <a:gdLst>
              <a:gd name="T0" fmla="*/ 5 w 9"/>
              <a:gd name="T1" fmla="*/ 0 h 16"/>
              <a:gd name="T2" fmla="*/ 8 w 9"/>
              <a:gd name="T3" fmla="*/ 0 h 16"/>
              <a:gd name="T4" fmla="*/ 8 w 9"/>
              <a:gd name="T5" fmla="*/ 3 h 16"/>
              <a:gd name="T6" fmla="*/ 5 w 9"/>
              <a:gd name="T7" fmla="*/ 3 h 16"/>
              <a:gd name="T8" fmla="*/ 3 w 9"/>
              <a:gd name="T9" fmla="*/ 5 h 16"/>
              <a:gd name="T10" fmla="*/ 4 w 9"/>
              <a:gd name="T11" fmla="*/ 10 h 16"/>
              <a:gd name="T12" fmla="*/ 4 w 9"/>
              <a:gd name="T13" fmla="*/ 10 h 16"/>
              <a:gd name="T14" fmla="*/ 6 w 9"/>
              <a:gd name="T15" fmla="*/ 13 h 16"/>
              <a:gd name="T16" fmla="*/ 9 w 9"/>
              <a:gd name="T17" fmla="*/ 13 h 16"/>
              <a:gd name="T18" fmla="*/ 9 w 9"/>
              <a:gd name="T19" fmla="*/ 16 h 16"/>
              <a:gd name="T20" fmla="*/ 6 w 9"/>
              <a:gd name="T21" fmla="*/ 16 h 16"/>
              <a:gd name="T22" fmla="*/ 1 w 9"/>
              <a:gd name="T23" fmla="*/ 11 h 16"/>
              <a:gd name="T24" fmla="*/ 0 w 9"/>
              <a:gd name="T25" fmla="*/ 6 h 16"/>
              <a:gd name="T26" fmla="*/ 0 w 9"/>
              <a:gd name="T27" fmla="*/ 5 h 16"/>
              <a:gd name="T28" fmla="*/ 5 w 9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" h="16">
                <a:moveTo>
                  <a:pt x="5" y="0"/>
                </a:moveTo>
                <a:cubicBezTo>
                  <a:pt x="8" y="0"/>
                  <a:pt x="8" y="0"/>
                  <a:pt x="8" y="0"/>
                </a:cubicBezTo>
                <a:cubicBezTo>
                  <a:pt x="8" y="3"/>
                  <a:pt x="8" y="3"/>
                  <a:pt x="8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5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4" y="16"/>
                  <a:pt x="1" y="13"/>
                  <a:pt x="1" y="11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出自【趣你的PPT】(微信:qunideppt)：最优质的PPT资源库"/>
          <p:cNvSpPr>
            <a:spLocks/>
          </p:cNvSpPr>
          <p:nvPr/>
        </p:nvSpPr>
        <p:spPr bwMode="auto">
          <a:xfrm>
            <a:off x="3644341" y="4831025"/>
            <a:ext cx="35914" cy="44363"/>
          </a:xfrm>
          <a:custGeom>
            <a:avLst/>
            <a:gdLst>
              <a:gd name="T0" fmla="*/ 20 w 20"/>
              <a:gd name="T1" fmla="*/ 19 h 25"/>
              <a:gd name="T2" fmla="*/ 13 w 20"/>
              <a:gd name="T3" fmla="*/ 25 h 25"/>
              <a:gd name="T4" fmla="*/ 7 w 20"/>
              <a:gd name="T5" fmla="*/ 25 h 25"/>
              <a:gd name="T6" fmla="*/ 0 w 20"/>
              <a:gd name="T7" fmla="*/ 19 h 25"/>
              <a:gd name="T8" fmla="*/ 0 w 20"/>
              <a:gd name="T9" fmla="*/ 0 h 25"/>
              <a:gd name="T10" fmla="*/ 20 w 20"/>
              <a:gd name="T11" fmla="*/ 0 h 25"/>
              <a:gd name="T12" fmla="*/ 20 w 20"/>
              <a:gd name="T13" fmla="*/ 1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5">
                <a:moveTo>
                  <a:pt x="20" y="19"/>
                </a:moveTo>
                <a:cubicBezTo>
                  <a:pt x="20" y="22"/>
                  <a:pt x="17" y="25"/>
                  <a:pt x="13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2"/>
                  <a:pt x="0" y="19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3654903" y="4879613"/>
            <a:ext cx="14788" cy="4225"/>
          </a:xfrm>
          <a:custGeom>
            <a:avLst/>
            <a:gdLst>
              <a:gd name="T0" fmla="*/ 0 w 8"/>
              <a:gd name="T1" fmla="*/ 1 h 2"/>
              <a:gd name="T2" fmla="*/ 2 w 8"/>
              <a:gd name="T3" fmla="*/ 0 h 2"/>
              <a:gd name="T4" fmla="*/ 7 w 8"/>
              <a:gd name="T5" fmla="*/ 0 h 2"/>
              <a:gd name="T6" fmla="*/ 8 w 8"/>
              <a:gd name="T7" fmla="*/ 1 h 2"/>
              <a:gd name="T8" fmla="*/ 7 w 8"/>
              <a:gd name="T9" fmla="*/ 2 h 2"/>
              <a:gd name="T10" fmla="*/ 2 w 8"/>
              <a:gd name="T11" fmla="*/ 2 h 2"/>
              <a:gd name="T12" fmla="*/ 0 w 8"/>
              <a:gd name="T13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1"/>
                </a:cubicBezTo>
                <a:cubicBezTo>
                  <a:pt x="8" y="2"/>
                  <a:pt x="7" y="2"/>
                  <a:pt x="7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3654903" y="4913413"/>
            <a:ext cx="14788" cy="4225"/>
          </a:xfrm>
          <a:custGeom>
            <a:avLst/>
            <a:gdLst>
              <a:gd name="T0" fmla="*/ 7 w 8"/>
              <a:gd name="T1" fmla="*/ 3 h 3"/>
              <a:gd name="T2" fmla="*/ 2 w 8"/>
              <a:gd name="T3" fmla="*/ 3 h 3"/>
              <a:gd name="T4" fmla="*/ 0 w 8"/>
              <a:gd name="T5" fmla="*/ 1 h 3"/>
              <a:gd name="T6" fmla="*/ 2 w 8"/>
              <a:gd name="T7" fmla="*/ 0 h 3"/>
              <a:gd name="T8" fmla="*/ 7 w 8"/>
              <a:gd name="T9" fmla="*/ 0 h 3"/>
              <a:gd name="T10" fmla="*/ 8 w 8"/>
              <a:gd name="T11" fmla="*/ 1 h 3"/>
              <a:gd name="T12" fmla="*/ 7 w 8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">
                <a:moveTo>
                  <a:pt x="7" y="3"/>
                </a:move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1"/>
                  <a:pt x="8" y="1"/>
                </a:cubicBezTo>
                <a:cubicBezTo>
                  <a:pt x="8" y="2"/>
                  <a:pt x="7" y="3"/>
                  <a:pt x="7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3644341" y="4919751"/>
            <a:ext cx="33801" cy="6338"/>
          </a:xfrm>
          <a:custGeom>
            <a:avLst/>
            <a:gdLst>
              <a:gd name="T0" fmla="*/ 1 w 18"/>
              <a:gd name="T1" fmla="*/ 0 h 3"/>
              <a:gd name="T2" fmla="*/ 17 w 18"/>
              <a:gd name="T3" fmla="*/ 0 h 3"/>
              <a:gd name="T4" fmla="*/ 18 w 18"/>
              <a:gd name="T5" fmla="*/ 2 h 3"/>
              <a:gd name="T6" fmla="*/ 17 w 18"/>
              <a:gd name="T7" fmla="*/ 3 h 3"/>
              <a:gd name="T8" fmla="*/ 1 w 18"/>
              <a:gd name="T9" fmla="*/ 3 h 3"/>
              <a:gd name="T10" fmla="*/ 0 w 18"/>
              <a:gd name="T11" fmla="*/ 2 h 3"/>
              <a:gd name="T12" fmla="*/ 1 w 18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">
                <a:moveTo>
                  <a:pt x="1" y="0"/>
                </a:move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1"/>
                  <a:pt x="18" y="2"/>
                </a:cubicBezTo>
                <a:cubicBezTo>
                  <a:pt x="18" y="3"/>
                  <a:pt x="18" y="3"/>
                  <a:pt x="17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3659129" y="4888063"/>
            <a:ext cx="6338" cy="21125"/>
          </a:xfrm>
          <a:custGeom>
            <a:avLst/>
            <a:gdLst>
              <a:gd name="T0" fmla="*/ 4 w 4"/>
              <a:gd name="T1" fmla="*/ 1 h 12"/>
              <a:gd name="T2" fmla="*/ 4 w 4"/>
              <a:gd name="T3" fmla="*/ 11 h 12"/>
              <a:gd name="T4" fmla="*/ 2 w 4"/>
              <a:gd name="T5" fmla="*/ 12 h 12"/>
              <a:gd name="T6" fmla="*/ 1 w 4"/>
              <a:gd name="T7" fmla="*/ 11 h 12"/>
              <a:gd name="T8" fmla="*/ 0 w 4"/>
              <a:gd name="T9" fmla="*/ 1 h 12"/>
              <a:gd name="T10" fmla="*/ 2 w 4"/>
              <a:gd name="T11" fmla="*/ 0 h 12"/>
              <a:gd name="T12" fmla="*/ 4 w 4"/>
              <a:gd name="T13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2">
                <a:moveTo>
                  <a:pt x="4" y="1"/>
                </a:move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2"/>
                  <a:pt x="2" y="12"/>
                </a:cubicBezTo>
                <a:cubicBezTo>
                  <a:pt x="1" y="12"/>
                  <a:pt x="1" y="12"/>
                  <a:pt x="1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3076062" y="4928201"/>
            <a:ext cx="16900" cy="29575"/>
          </a:xfrm>
          <a:custGeom>
            <a:avLst/>
            <a:gdLst>
              <a:gd name="T0" fmla="*/ 5 w 9"/>
              <a:gd name="T1" fmla="*/ 10 h 16"/>
              <a:gd name="T2" fmla="*/ 6 w 9"/>
              <a:gd name="T3" fmla="*/ 5 h 16"/>
              <a:gd name="T4" fmla="*/ 4 w 9"/>
              <a:gd name="T5" fmla="*/ 3 h 16"/>
              <a:gd name="T6" fmla="*/ 1 w 9"/>
              <a:gd name="T7" fmla="*/ 3 h 16"/>
              <a:gd name="T8" fmla="*/ 1 w 9"/>
              <a:gd name="T9" fmla="*/ 0 h 16"/>
              <a:gd name="T10" fmla="*/ 4 w 9"/>
              <a:gd name="T11" fmla="*/ 0 h 16"/>
              <a:gd name="T12" fmla="*/ 9 w 9"/>
              <a:gd name="T13" fmla="*/ 6 h 16"/>
              <a:gd name="T14" fmla="*/ 8 w 9"/>
              <a:gd name="T15" fmla="*/ 11 h 16"/>
              <a:gd name="T16" fmla="*/ 3 w 9"/>
              <a:gd name="T17" fmla="*/ 16 h 16"/>
              <a:gd name="T18" fmla="*/ 0 w 9"/>
              <a:gd name="T19" fmla="*/ 16 h 16"/>
              <a:gd name="T20" fmla="*/ 0 w 9"/>
              <a:gd name="T21" fmla="*/ 13 h 16"/>
              <a:gd name="T22" fmla="*/ 3 w 9"/>
              <a:gd name="T23" fmla="*/ 13 h 16"/>
              <a:gd name="T24" fmla="*/ 5 w 9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6">
                <a:moveTo>
                  <a:pt x="5" y="10"/>
                </a:moveTo>
                <a:cubicBezTo>
                  <a:pt x="6" y="5"/>
                  <a:pt x="6" y="5"/>
                  <a:pt x="6" y="5"/>
                </a:cubicBezTo>
                <a:cubicBezTo>
                  <a:pt x="6" y="4"/>
                  <a:pt x="5" y="3"/>
                  <a:pt x="4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0"/>
                  <a:pt x="1" y="0"/>
                  <a:pt x="1" y="0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9" y="3"/>
                  <a:pt x="9" y="6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3"/>
                  <a:pt x="5" y="16"/>
                  <a:pt x="3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0" y="13"/>
                  <a:pt x="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4" y="13"/>
                  <a:pt x="5" y="12"/>
                  <a:pt x="5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3016910" y="4928201"/>
            <a:ext cx="14788" cy="29575"/>
          </a:xfrm>
          <a:custGeom>
            <a:avLst/>
            <a:gdLst>
              <a:gd name="T0" fmla="*/ 5 w 9"/>
              <a:gd name="T1" fmla="*/ 0 h 16"/>
              <a:gd name="T2" fmla="*/ 8 w 9"/>
              <a:gd name="T3" fmla="*/ 0 h 16"/>
              <a:gd name="T4" fmla="*/ 8 w 9"/>
              <a:gd name="T5" fmla="*/ 3 h 16"/>
              <a:gd name="T6" fmla="*/ 5 w 9"/>
              <a:gd name="T7" fmla="*/ 3 h 16"/>
              <a:gd name="T8" fmla="*/ 3 w 9"/>
              <a:gd name="T9" fmla="*/ 5 h 16"/>
              <a:gd name="T10" fmla="*/ 4 w 9"/>
              <a:gd name="T11" fmla="*/ 10 h 16"/>
              <a:gd name="T12" fmla="*/ 4 w 9"/>
              <a:gd name="T13" fmla="*/ 10 h 16"/>
              <a:gd name="T14" fmla="*/ 6 w 9"/>
              <a:gd name="T15" fmla="*/ 13 h 16"/>
              <a:gd name="T16" fmla="*/ 9 w 9"/>
              <a:gd name="T17" fmla="*/ 13 h 16"/>
              <a:gd name="T18" fmla="*/ 9 w 9"/>
              <a:gd name="T19" fmla="*/ 16 h 16"/>
              <a:gd name="T20" fmla="*/ 6 w 9"/>
              <a:gd name="T21" fmla="*/ 16 h 16"/>
              <a:gd name="T22" fmla="*/ 1 w 9"/>
              <a:gd name="T23" fmla="*/ 11 h 16"/>
              <a:gd name="T24" fmla="*/ 0 w 9"/>
              <a:gd name="T25" fmla="*/ 6 h 16"/>
              <a:gd name="T26" fmla="*/ 0 w 9"/>
              <a:gd name="T27" fmla="*/ 6 h 16"/>
              <a:gd name="T28" fmla="*/ 5 w 9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" h="16">
                <a:moveTo>
                  <a:pt x="5" y="0"/>
                </a:moveTo>
                <a:cubicBezTo>
                  <a:pt x="8" y="0"/>
                  <a:pt x="8" y="0"/>
                  <a:pt x="8" y="0"/>
                </a:cubicBezTo>
                <a:cubicBezTo>
                  <a:pt x="8" y="3"/>
                  <a:pt x="8" y="3"/>
                  <a:pt x="8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5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4" y="16"/>
                  <a:pt x="1" y="13"/>
                  <a:pt x="1" y="11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3035924" y="4926088"/>
            <a:ext cx="35914" cy="46475"/>
          </a:xfrm>
          <a:custGeom>
            <a:avLst/>
            <a:gdLst>
              <a:gd name="T0" fmla="*/ 20 w 20"/>
              <a:gd name="T1" fmla="*/ 19 h 25"/>
              <a:gd name="T2" fmla="*/ 13 w 20"/>
              <a:gd name="T3" fmla="*/ 25 h 25"/>
              <a:gd name="T4" fmla="*/ 7 w 20"/>
              <a:gd name="T5" fmla="*/ 25 h 25"/>
              <a:gd name="T6" fmla="*/ 0 w 20"/>
              <a:gd name="T7" fmla="*/ 19 h 25"/>
              <a:gd name="T8" fmla="*/ 0 w 20"/>
              <a:gd name="T9" fmla="*/ 0 h 25"/>
              <a:gd name="T10" fmla="*/ 20 w 20"/>
              <a:gd name="T11" fmla="*/ 0 h 25"/>
              <a:gd name="T12" fmla="*/ 20 w 20"/>
              <a:gd name="T13" fmla="*/ 1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5">
                <a:moveTo>
                  <a:pt x="20" y="19"/>
                </a:moveTo>
                <a:cubicBezTo>
                  <a:pt x="20" y="22"/>
                  <a:pt x="17" y="25"/>
                  <a:pt x="13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2"/>
                  <a:pt x="0" y="19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3046486" y="4974676"/>
            <a:ext cx="14788" cy="4225"/>
          </a:xfrm>
          <a:custGeom>
            <a:avLst/>
            <a:gdLst>
              <a:gd name="T0" fmla="*/ 0 w 8"/>
              <a:gd name="T1" fmla="*/ 1 h 2"/>
              <a:gd name="T2" fmla="*/ 2 w 8"/>
              <a:gd name="T3" fmla="*/ 0 h 2"/>
              <a:gd name="T4" fmla="*/ 6 w 8"/>
              <a:gd name="T5" fmla="*/ 0 h 2"/>
              <a:gd name="T6" fmla="*/ 8 w 8"/>
              <a:gd name="T7" fmla="*/ 1 h 2"/>
              <a:gd name="T8" fmla="*/ 6 w 8"/>
              <a:gd name="T9" fmla="*/ 2 h 2"/>
              <a:gd name="T10" fmla="*/ 2 w 8"/>
              <a:gd name="T11" fmla="*/ 2 h 2"/>
              <a:gd name="T12" fmla="*/ 0 w 8"/>
              <a:gd name="T13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8" y="0"/>
                  <a:pt x="8" y="1"/>
                </a:cubicBezTo>
                <a:cubicBezTo>
                  <a:pt x="8" y="2"/>
                  <a:pt x="7" y="2"/>
                  <a:pt x="6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3046486" y="5008476"/>
            <a:ext cx="14788" cy="6338"/>
          </a:xfrm>
          <a:custGeom>
            <a:avLst/>
            <a:gdLst>
              <a:gd name="T0" fmla="*/ 6 w 8"/>
              <a:gd name="T1" fmla="*/ 3 h 3"/>
              <a:gd name="T2" fmla="*/ 2 w 8"/>
              <a:gd name="T3" fmla="*/ 3 h 3"/>
              <a:gd name="T4" fmla="*/ 0 w 8"/>
              <a:gd name="T5" fmla="*/ 2 h 3"/>
              <a:gd name="T6" fmla="*/ 2 w 8"/>
              <a:gd name="T7" fmla="*/ 0 h 3"/>
              <a:gd name="T8" fmla="*/ 6 w 8"/>
              <a:gd name="T9" fmla="*/ 0 h 3"/>
              <a:gd name="T10" fmla="*/ 8 w 8"/>
              <a:gd name="T11" fmla="*/ 2 h 3"/>
              <a:gd name="T12" fmla="*/ 6 w 8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">
                <a:moveTo>
                  <a:pt x="6" y="3"/>
                </a:move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8" y="1"/>
                  <a:pt x="8" y="2"/>
                </a:cubicBezTo>
                <a:cubicBezTo>
                  <a:pt x="8" y="2"/>
                  <a:pt x="7" y="3"/>
                  <a:pt x="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3038036" y="5014814"/>
            <a:ext cx="33801" cy="6338"/>
          </a:xfrm>
          <a:custGeom>
            <a:avLst/>
            <a:gdLst>
              <a:gd name="T0" fmla="*/ 1 w 18"/>
              <a:gd name="T1" fmla="*/ 0 h 3"/>
              <a:gd name="T2" fmla="*/ 17 w 18"/>
              <a:gd name="T3" fmla="*/ 0 h 3"/>
              <a:gd name="T4" fmla="*/ 18 w 18"/>
              <a:gd name="T5" fmla="*/ 2 h 3"/>
              <a:gd name="T6" fmla="*/ 17 w 18"/>
              <a:gd name="T7" fmla="*/ 3 h 3"/>
              <a:gd name="T8" fmla="*/ 1 w 18"/>
              <a:gd name="T9" fmla="*/ 3 h 3"/>
              <a:gd name="T10" fmla="*/ 0 w 18"/>
              <a:gd name="T11" fmla="*/ 2 h 3"/>
              <a:gd name="T12" fmla="*/ 1 w 18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">
                <a:moveTo>
                  <a:pt x="1" y="0"/>
                </a:move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1"/>
                  <a:pt x="18" y="2"/>
                </a:cubicBezTo>
                <a:cubicBezTo>
                  <a:pt x="18" y="3"/>
                  <a:pt x="18" y="3"/>
                  <a:pt x="17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>
            <a:spLocks/>
          </p:cNvSpPr>
          <p:nvPr/>
        </p:nvSpPr>
        <p:spPr bwMode="auto">
          <a:xfrm>
            <a:off x="3050711" y="4983126"/>
            <a:ext cx="8450" cy="23238"/>
          </a:xfrm>
          <a:custGeom>
            <a:avLst/>
            <a:gdLst>
              <a:gd name="T0" fmla="*/ 4 w 4"/>
              <a:gd name="T1" fmla="*/ 2 h 13"/>
              <a:gd name="T2" fmla="*/ 3 w 4"/>
              <a:gd name="T3" fmla="*/ 11 h 13"/>
              <a:gd name="T4" fmla="*/ 2 w 4"/>
              <a:gd name="T5" fmla="*/ 13 h 13"/>
              <a:gd name="T6" fmla="*/ 1 w 4"/>
              <a:gd name="T7" fmla="*/ 11 h 13"/>
              <a:gd name="T8" fmla="*/ 0 w 4"/>
              <a:gd name="T9" fmla="*/ 2 h 13"/>
              <a:gd name="T10" fmla="*/ 2 w 4"/>
              <a:gd name="T11" fmla="*/ 0 h 13"/>
              <a:gd name="T12" fmla="*/ 4 w 4"/>
              <a:gd name="T13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3">
                <a:moveTo>
                  <a:pt x="4" y="2"/>
                </a:moveTo>
                <a:cubicBezTo>
                  <a:pt x="3" y="11"/>
                  <a:pt x="3" y="11"/>
                  <a:pt x="3" y="11"/>
                </a:cubicBezTo>
                <a:cubicBezTo>
                  <a:pt x="3" y="12"/>
                  <a:pt x="3" y="13"/>
                  <a:pt x="2" y="13"/>
                </a:cubicBezTo>
                <a:cubicBezTo>
                  <a:pt x="1" y="13"/>
                  <a:pt x="1" y="12"/>
                  <a:pt x="1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>
            <a:spLocks/>
          </p:cNvSpPr>
          <p:nvPr/>
        </p:nvSpPr>
        <p:spPr bwMode="auto">
          <a:xfrm>
            <a:off x="2347229" y="3869831"/>
            <a:ext cx="21126" cy="35913"/>
          </a:xfrm>
          <a:custGeom>
            <a:avLst/>
            <a:gdLst>
              <a:gd name="T0" fmla="*/ 7 w 12"/>
              <a:gd name="T1" fmla="*/ 14 h 20"/>
              <a:gd name="T2" fmla="*/ 8 w 12"/>
              <a:gd name="T3" fmla="*/ 7 h 20"/>
              <a:gd name="T4" fmla="*/ 5 w 12"/>
              <a:gd name="T5" fmla="*/ 4 h 20"/>
              <a:gd name="T6" fmla="*/ 1 w 12"/>
              <a:gd name="T7" fmla="*/ 4 h 20"/>
              <a:gd name="T8" fmla="*/ 1 w 12"/>
              <a:gd name="T9" fmla="*/ 0 h 20"/>
              <a:gd name="T10" fmla="*/ 5 w 12"/>
              <a:gd name="T11" fmla="*/ 0 h 20"/>
              <a:gd name="T12" fmla="*/ 12 w 12"/>
              <a:gd name="T13" fmla="*/ 7 h 20"/>
              <a:gd name="T14" fmla="*/ 10 w 12"/>
              <a:gd name="T15" fmla="*/ 14 h 20"/>
              <a:gd name="T16" fmla="*/ 4 w 12"/>
              <a:gd name="T17" fmla="*/ 20 h 20"/>
              <a:gd name="T18" fmla="*/ 0 w 12"/>
              <a:gd name="T19" fmla="*/ 20 h 20"/>
              <a:gd name="T20" fmla="*/ 0 w 12"/>
              <a:gd name="T21" fmla="*/ 16 h 20"/>
              <a:gd name="T22" fmla="*/ 4 w 12"/>
              <a:gd name="T23" fmla="*/ 16 h 20"/>
              <a:gd name="T24" fmla="*/ 7 w 12"/>
              <a:gd name="T25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" h="20">
                <a:moveTo>
                  <a:pt x="7" y="14"/>
                </a:moveTo>
                <a:cubicBezTo>
                  <a:pt x="8" y="7"/>
                  <a:pt x="8" y="7"/>
                  <a:pt x="8" y="7"/>
                </a:cubicBezTo>
                <a:cubicBezTo>
                  <a:pt x="8" y="5"/>
                  <a:pt x="7" y="4"/>
                  <a:pt x="5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0"/>
                  <a:pt x="1" y="0"/>
                  <a:pt x="1" y="0"/>
                </a:cubicBezTo>
                <a:cubicBezTo>
                  <a:pt x="5" y="0"/>
                  <a:pt x="5" y="0"/>
                  <a:pt x="5" y="0"/>
                </a:cubicBezTo>
                <a:cubicBezTo>
                  <a:pt x="9" y="0"/>
                  <a:pt x="12" y="3"/>
                  <a:pt x="12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7"/>
                  <a:pt x="7" y="20"/>
                  <a:pt x="4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7" y="15"/>
                  <a:pt x="7" y="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1" name="出自【趣你的PPT】(微信:qunideppt)：最优质的PPT资源库"/>
          <p:cNvSpPr>
            <a:spLocks/>
          </p:cNvSpPr>
          <p:nvPr/>
        </p:nvSpPr>
        <p:spPr bwMode="auto">
          <a:xfrm>
            <a:off x="2266952" y="3869831"/>
            <a:ext cx="23238" cy="35913"/>
          </a:xfrm>
          <a:custGeom>
            <a:avLst/>
            <a:gdLst>
              <a:gd name="T0" fmla="*/ 7 w 12"/>
              <a:gd name="T1" fmla="*/ 0 h 20"/>
              <a:gd name="T2" fmla="*/ 11 w 12"/>
              <a:gd name="T3" fmla="*/ 0 h 20"/>
              <a:gd name="T4" fmla="*/ 11 w 12"/>
              <a:gd name="T5" fmla="*/ 4 h 20"/>
              <a:gd name="T6" fmla="*/ 7 w 12"/>
              <a:gd name="T7" fmla="*/ 4 h 20"/>
              <a:gd name="T8" fmla="*/ 4 w 12"/>
              <a:gd name="T9" fmla="*/ 7 h 20"/>
              <a:gd name="T10" fmla="*/ 5 w 12"/>
              <a:gd name="T11" fmla="*/ 13 h 20"/>
              <a:gd name="T12" fmla="*/ 5 w 12"/>
              <a:gd name="T13" fmla="*/ 14 h 20"/>
              <a:gd name="T14" fmla="*/ 8 w 12"/>
              <a:gd name="T15" fmla="*/ 16 h 20"/>
              <a:gd name="T16" fmla="*/ 12 w 12"/>
              <a:gd name="T17" fmla="*/ 16 h 20"/>
              <a:gd name="T18" fmla="*/ 12 w 12"/>
              <a:gd name="T19" fmla="*/ 20 h 20"/>
              <a:gd name="T20" fmla="*/ 8 w 12"/>
              <a:gd name="T21" fmla="*/ 20 h 20"/>
              <a:gd name="T22" fmla="*/ 2 w 12"/>
              <a:gd name="T23" fmla="*/ 14 h 20"/>
              <a:gd name="T24" fmla="*/ 0 w 12"/>
              <a:gd name="T25" fmla="*/ 7 h 20"/>
              <a:gd name="T26" fmla="*/ 0 w 12"/>
              <a:gd name="T27" fmla="*/ 7 h 20"/>
              <a:gd name="T28" fmla="*/ 7 w 12"/>
              <a:gd name="T2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20">
                <a:moveTo>
                  <a:pt x="7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7" y="4"/>
                  <a:pt x="7" y="4"/>
                  <a:pt x="7" y="4"/>
                </a:cubicBezTo>
                <a:cubicBezTo>
                  <a:pt x="5" y="4"/>
                  <a:pt x="4" y="5"/>
                  <a:pt x="4" y="7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5"/>
                  <a:pt x="7" y="16"/>
                  <a:pt x="8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20"/>
                  <a:pt x="12" y="20"/>
                  <a:pt x="12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5" y="20"/>
                  <a:pt x="2" y="17"/>
                  <a:pt x="2" y="14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2292303" y="3865606"/>
            <a:ext cx="50701" cy="63375"/>
          </a:xfrm>
          <a:custGeom>
            <a:avLst/>
            <a:gdLst>
              <a:gd name="T0" fmla="*/ 26 w 27"/>
              <a:gd name="T1" fmla="*/ 25 h 34"/>
              <a:gd name="T2" fmla="*/ 17 w 27"/>
              <a:gd name="T3" fmla="*/ 34 h 34"/>
              <a:gd name="T4" fmla="*/ 10 w 27"/>
              <a:gd name="T5" fmla="*/ 34 h 34"/>
              <a:gd name="T6" fmla="*/ 1 w 27"/>
              <a:gd name="T7" fmla="*/ 25 h 34"/>
              <a:gd name="T8" fmla="*/ 0 w 27"/>
              <a:gd name="T9" fmla="*/ 0 h 34"/>
              <a:gd name="T10" fmla="*/ 27 w 27"/>
              <a:gd name="T11" fmla="*/ 0 h 34"/>
              <a:gd name="T12" fmla="*/ 26 w 27"/>
              <a:gd name="T13" fmla="*/ 2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4">
                <a:moveTo>
                  <a:pt x="26" y="25"/>
                </a:moveTo>
                <a:cubicBezTo>
                  <a:pt x="26" y="30"/>
                  <a:pt x="22" y="34"/>
                  <a:pt x="17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4"/>
                  <a:pt x="1" y="30"/>
                  <a:pt x="1" y="25"/>
                </a:cubicBezTo>
                <a:cubicBezTo>
                  <a:pt x="0" y="0"/>
                  <a:pt x="0" y="0"/>
                  <a:pt x="0" y="0"/>
                </a:cubicBezTo>
                <a:cubicBezTo>
                  <a:pt x="27" y="0"/>
                  <a:pt x="27" y="0"/>
                  <a:pt x="27" y="0"/>
                </a:cubicBezTo>
                <a:lnTo>
                  <a:pt x="26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>
            <a:spLocks/>
          </p:cNvSpPr>
          <p:nvPr/>
        </p:nvSpPr>
        <p:spPr bwMode="auto">
          <a:xfrm>
            <a:off x="2309203" y="3931094"/>
            <a:ext cx="16900" cy="6338"/>
          </a:xfrm>
          <a:custGeom>
            <a:avLst/>
            <a:gdLst>
              <a:gd name="T0" fmla="*/ 0 w 9"/>
              <a:gd name="T1" fmla="*/ 1 h 3"/>
              <a:gd name="T2" fmla="*/ 1 w 9"/>
              <a:gd name="T3" fmla="*/ 0 h 3"/>
              <a:gd name="T4" fmla="*/ 8 w 9"/>
              <a:gd name="T5" fmla="*/ 0 h 3"/>
              <a:gd name="T6" fmla="*/ 9 w 9"/>
              <a:gd name="T7" fmla="*/ 1 h 3"/>
              <a:gd name="T8" fmla="*/ 8 w 9"/>
              <a:gd name="T9" fmla="*/ 3 h 3"/>
              <a:gd name="T10" fmla="*/ 1 w 9"/>
              <a:gd name="T11" fmla="*/ 3 h 3"/>
              <a:gd name="T12" fmla="*/ 0 w 9"/>
              <a:gd name="T13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3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1"/>
                </a:cubicBezTo>
                <a:cubicBezTo>
                  <a:pt x="9" y="2"/>
                  <a:pt x="9" y="3"/>
                  <a:pt x="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出自【趣你的PPT】(微信:qunideppt)：最优质的PPT资源库"/>
          <p:cNvSpPr>
            <a:spLocks/>
          </p:cNvSpPr>
          <p:nvPr/>
        </p:nvSpPr>
        <p:spPr bwMode="auto">
          <a:xfrm>
            <a:off x="2309203" y="3975457"/>
            <a:ext cx="16900" cy="6338"/>
          </a:xfrm>
          <a:custGeom>
            <a:avLst/>
            <a:gdLst>
              <a:gd name="T0" fmla="*/ 8 w 9"/>
              <a:gd name="T1" fmla="*/ 3 h 3"/>
              <a:gd name="T2" fmla="*/ 1 w 9"/>
              <a:gd name="T3" fmla="*/ 3 h 3"/>
              <a:gd name="T4" fmla="*/ 0 w 9"/>
              <a:gd name="T5" fmla="*/ 1 h 3"/>
              <a:gd name="T6" fmla="*/ 1 w 9"/>
              <a:gd name="T7" fmla="*/ 0 h 3"/>
              <a:gd name="T8" fmla="*/ 8 w 9"/>
              <a:gd name="T9" fmla="*/ 0 h 3"/>
              <a:gd name="T10" fmla="*/ 9 w 9"/>
              <a:gd name="T11" fmla="*/ 1 h 3"/>
              <a:gd name="T12" fmla="*/ 8 w 9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3">
                <a:moveTo>
                  <a:pt x="8" y="3"/>
                </a:move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1"/>
                </a:cubicBezTo>
                <a:cubicBezTo>
                  <a:pt x="9" y="2"/>
                  <a:pt x="9" y="3"/>
                  <a:pt x="8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2296528" y="3983907"/>
            <a:ext cx="44364" cy="8450"/>
          </a:xfrm>
          <a:custGeom>
            <a:avLst/>
            <a:gdLst>
              <a:gd name="T0" fmla="*/ 1 w 24"/>
              <a:gd name="T1" fmla="*/ 0 h 4"/>
              <a:gd name="T2" fmla="*/ 22 w 24"/>
              <a:gd name="T3" fmla="*/ 0 h 4"/>
              <a:gd name="T4" fmla="*/ 24 w 24"/>
              <a:gd name="T5" fmla="*/ 2 h 4"/>
              <a:gd name="T6" fmla="*/ 22 w 24"/>
              <a:gd name="T7" fmla="*/ 4 h 4"/>
              <a:gd name="T8" fmla="*/ 1 w 24"/>
              <a:gd name="T9" fmla="*/ 4 h 4"/>
              <a:gd name="T10" fmla="*/ 0 w 24"/>
              <a:gd name="T11" fmla="*/ 2 h 4"/>
              <a:gd name="T12" fmla="*/ 1 w 2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1" y="0"/>
                </a:move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3"/>
                  <a:pt x="23" y="4"/>
                  <a:pt x="22" y="4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2313428" y="3941657"/>
            <a:ext cx="8450" cy="29575"/>
          </a:xfrm>
          <a:custGeom>
            <a:avLst/>
            <a:gdLst>
              <a:gd name="T0" fmla="*/ 5 w 5"/>
              <a:gd name="T1" fmla="*/ 2 h 17"/>
              <a:gd name="T2" fmla="*/ 4 w 5"/>
              <a:gd name="T3" fmla="*/ 15 h 17"/>
              <a:gd name="T4" fmla="*/ 2 w 5"/>
              <a:gd name="T5" fmla="*/ 17 h 17"/>
              <a:gd name="T6" fmla="*/ 1 w 5"/>
              <a:gd name="T7" fmla="*/ 15 h 17"/>
              <a:gd name="T8" fmla="*/ 0 w 5"/>
              <a:gd name="T9" fmla="*/ 2 h 17"/>
              <a:gd name="T10" fmla="*/ 2 w 5"/>
              <a:gd name="T11" fmla="*/ 0 h 17"/>
              <a:gd name="T12" fmla="*/ 5 w 5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7">
                <a:moveTo>
                  <a:pt x="5" y="2"/>
                </a:move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4" y="17"/>
                  <a:pt x="2" y="17"/>
                </a:cubicBezTo>
                <a:cubicBezTo>
                  <a:pt x="1" y="17"/>
                  <a:pt x="1" y="16"/>
                  <a:pt x="1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1939505" y="3749418"/>
            <a:ext cx="23238" cy="38025"/>
          </a:xfrm>
          <a:custGeom>
            <a:avLst/>
            <a:gdLst>
              <a:gd name="T0" fmla="*/ 7 w 13"/>
              <a:gd name="T1" fmla="*/ 13 h 20"/>
              <a:gd name="T2" fmla="*/ 9 w 13"/>
              <a:gd name="T3" fmla="*/ 6 h 20"/>
              <a:gd name="T4" fmla="*/ 6 w 13"/>
              <a:gd name="T5" fmla="*/ 3 h 20"/>
              <a:gd name="T6" fmla="*/ 2 w 13"/>
              <a:gd name="T7" fmla="*/ 3 h 20"/>
              <a:gd name="T8" fmla="*/ 2 w 13"/>
              <a:gd name="T9" fmla="*/ 0 h 20"/>
              <a:gd name="T10" fmla="*/ 6 w 13"/>
              <a:gd name="T11" fmla="*/ 0 h 20"/>
              <a:gd name="T12" fmla="*/ 13 w 13"/>
              <a:gd name="T13" fmla="*/ 6 h 20"/>
              <a:gd name="T14" fmla="*/ 11 w 13"/>
              <a:gd name="T15" fmla="*/ 13 h 20"/>
              <a:gd name="T16" fmla="*/ 4 w 13"/>
              <a:gd name="T17" fmla="*/ 20 h 20"/>
              <a:gd name="T18" fmla="*/ 0 w 13"/>
              <a:gd name="T19" fmla="*/ 20 h 20"/>
              <a:gd name="T20" fmla="*/ 0 w 13"/>
              <a:gd name="T21" fmla="*/ 16 h 20"/>
              <a:gd name="T22" fmla="*/ 4 w 13"/>
              <a:gd name="T23" fmla="*/ 16 h 20"/>
              <a:gd name="T24" fmla="*/ 7 w 13"/>
              <a:gd name="T25" fmla="*/ 1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20">
                <a:moveTo>
                  <a:pt x="7" y="13"/>
                </a:moveTo>
                <a:cubicBezTo>
                  <a:pt x="9" y="6"/>
                  <a:pt x="9" y="6"/>
                  <a:pt x="9" y="6"/>
                </a:cubicBezTo>
                <a:cubicBezTo>
                  <a:pt x="9" y="5"/>
                  <a:pt x="7" y="3"/>
                  <a:pt x="6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10" y="0"/>
                  <a:pt x="13" y="3"/>
                  <a:pt x="13" y="6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7"/>
                  <a:pt x="8" y="20"/>
                  <a:pt x="4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6" y="16"/>
                  <a:pt x="7" y="14"/>
                  <a:pt x="7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1861340" y="3749418"/>
            <a:ext cx="23238" cy="38025"/>
          </a:xfrm>
          <a:custGeom>
            <a:avLst/>
            <a:gdLst>
              <a:gd name="T0" fmla="*/ 6 w 12"/>
              <a:gd name="T1" fmla="*/ 0 h 20"/>
              <a:gd name="T2" fmla="*/ 10 w 12"/>
              <a:gd name="T3" fmla="*/ 0 h 20"/>
              <a:gd name="T4" fmla="*/ 10 w 12"/>
              <a:gd name="T5" fmla="*/ 3 h 20"/>
              <a:gd name="T6" fmla="*/ 6 w 12"/>
              <a:gd name="T7" fmla="*/ 3 h 20"/>
              <a:gd name="T8" fmla="*/ 3 w 12"/>
              <a:gd name="T9" fmla="*/ 6 h 20"/>
              <a:gd name="T10" fmla="*/ 5 w 12"/>
              <a:gd name="T11" fmla="*/ 12 h 20"/>
              <a:gd name="T12" fmla="*/ 5 w 12"/>
              <a:gd name="T13" fmla="*/ 13 h 20"/>
              <a:gd name="T14" fmla="*/ 8 w 12"/>
              <a:gd name="T15" fmla="*/ 16 h 20"/>
              <a:gd name="T16" fmla="*/ 12 w 12"/>
              <a:gd name="T17" fmla="*/ 16 h 20"/>
              <a:gd name="T18" fmla="*/ 12 w 12"/>
              <a:gd name="T19" fmla="*/ 20 h 20"/>
              <a:gd name="T20" fmla="*/ 8 w 12"/>
              <a:gd name="T21" fmla="*/ 20 h 20"/>
              <a:gd name="T22" fmla="*/ 1 w 12"/>
              <a:gd name="T23" fmla="*/ 13 h 20"/>
              <a:gd name="T24" fmla="*/ 0 w 12"/>
              <a:gd name="T25" fmla="*/ 7 h 20"/>
              <a:gd name="T26" fmla="*/ 0 w 12"/>
              <a:gd name="T27" fmla="*/ 6 h 20"/>
              <a:gd name="T28" fmla="*/ 6 w 12"/>
              <a:gd name="T2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20">
                <a:moveTo>
                  <a:pt x="6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3"/>
                  <a:pt x="10" y="3"/>
                  <a:pt x="10" y="3"/>
                </a:cubicBezTo>
                <a:cubicBezTo>
                  <a:pt x="6" y="3"/>
                  <a:pt x="6" y="3"/>
                  <a:pt x="6" y="3"/>
                </a:cubicBezTo>
                <a:cubicBezTo>
                  <a:pt x="5" y="3"/>
                  <a:pt x="3" y="5"/>
                  <a:pt x="3" y="6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6" y="16"/>
                  <a:pt x="8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20"/>
                  <a:pt x="12" y="20"/>
                  <a:pt x="12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0"/>
                  <a:pt x="1" y="17"/>
                  <a:pt x="1" y="13"/>
                </a:cubicBezTo>
                <a:cubicBezTo>
                  <a:pt x="0" y="7"/>
                  <a:pt x="0" y="7"/>
                  <a:pt x="0" y="7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>
            <a:spLocks/>
          </p:cNvSpPr>
          <p:nvPr/>
        </p:nvSpPr>
        <p:spPr bwMode="auto">
          <a:xfrm>
            <a:off x="1886691" y="3745193"/>
            <a:ext cx="50701" cy="61263"/>
          </a:xfrm>
          <a:custGeom>
            <a:avLst/>
            <a:gdLst>
              <a:gd name="T0" fmla="*/ 26 w 27"/>
              <a:gd name="T1" fmla="*/ 25 h 34"/>
              <a:gd name="T2" fmla="*/ 17 w 27"/>
              <a:gd name="T3" fmla="*/ 34 h 34"/>
              <a:gd name="T4" fmla="*/ 9 w 27"/>
              <a:gd name="T5" fmla="*/ 34 h 34"/>
              <a:gd name="T6" fmla="*/ 0 w 27"/>
              <a:gd name="T7" fmla="*/ 25 h 34"/>
              <a:gd name="T8" fmla="*/ 0 w 27"/>
              <a:gd name="T9" fmla="*/ 0 h 34"/>
              <a:gd name="T10" fmla="*/ 27 w 27"/>
              <a:gd name="T11" fmla="*/ 0 h 34"/>
              <a:gd name="T12" fmla="*/ 26 w 27"/>
              <a:gd name="T13" fmla="*/ 2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4">
                <a:moveTo>
                  <a:pt x="26" y="25"/>
                </a:moveTo>
                <a:cubicBezTo>
                  <a:pt x="26" y="30"/>
                  <a:pt x="22" y="34"/>
                  <a:pt x="17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0"/>
                  <a:pt x="0" y="25"/>
                </a:cubicBezTo>
                <a:cubicBezTo>
                  <a:pt x="0" y="0"/>
                  <a:pt x="0" y="0"/>
                  <a:pt x="0" y="0"/>
                </a:cubicBezTo>
                <a:cubicBezTo>
                  <a:pt x="27" y="0"/>
                  <a:pt x="27" y="0"/>
                  <a:pt x="27" y="0"/>
                </a:cubicBezTo>
                <a:lnTo>
                  <a:pt x="26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1901479" y="3810681"/>
            <a:ext cx="19013" cy="6338"/>
          </a:xfrm>
          <a:custGeom>
            <a:avLst/>
            <a:gdLst>
              <a:gd name="T0" fmla="*/ 0 w 10"/>
              <a:gd name="T1" fmla="*/ 2 h 3"/>
              <a:gd name="T2" fmla="*/ 2 w 10"/>
              <a:gd name="T3" fmla="*/ 0 h 3"/>
              <a:gd name="T4" fmla="*/ 8 w 10"/>
              <a:gd name="T5" fmla="*/ 0 h 3"/>
              <a:gd name="T6" fmla="*/ 10 w 10"/>
              <a:gd name="T7" fmla="*/ 2 h 3"/>
              <a:gd name="T8" fmla="*/ 8 w 10"/>
              <a:gd name="T9" fmla="*/ 3 h 3"/>
              <a:gd name="T10" fmla="*/ 2 w 10"/>
              <a:gd name="T11" fmla="*/ 3 h 3"/>
              <a:gd name="T12" fmla="*/ 0 w 10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3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2"/>
                </a:cubicBezTo>
                <a:cubicBezTo>
                  <a:pt x="10" y="3"/>
                  <a:pt x="9" y="3"/>
                  <a:pt x="8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1901479" y="3855044"/>
            <a:ext cx="19013" cy="4225"/>
          </a:xfrm>
          <a:custGeom>
            <a:avLst/>
            <a:gdLst>
              <a:gd name="T0" fmla="*/ 8 w 10"/>
              <a:gd name="T1" fmla="*/ 3 h 3"/>
              <a:gd name="T2" fmla="*/ 2 w 10"/>
              <a:gd name="T3" fmla="*/ 3 h 3"/>
              <a:gd name="T4" fmla="*/ 0 w 10"/>
              <a:gd name="T5" fmla="*/ 2 h 3"/>
              <a:gd name="T6" fmla="*/ 2 w 10"/>
              <a:gd name="T7" fmla="*/ 0 h 3"/>
              <a:gd name="T8" fmla="*/ 8 w 10"/>
              <a:gd name="T9" fmla="*/ 0 h 3"/>
              <a:gd name="T10" fmla="*/ 10 w 10"/>
              <a:gd name="T11" fmla="*/ 2 h 3"/>
              <a:gd name="T12" fmla="*/ 8 w 1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3">
                <a:moveTo>
                  <a:pt x="8" y="3"/>
                </a:move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2"/>
                </a:cubicBezTo>
                <a:cubicBezTo>
                  <a:pt x="10" y="3"/>
                  <a:pt x="9" y="3"/>
                  <a:pt x="8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1888804" y="3865606"/>
            <a:ext cx="44364" cy="6338"/>
          </a:xfrm>
          <a:custGeom>
            <a:avLst/>
            <a:gdLst>
              <a:gd name="T0" fmla="*/ 2 w 24"/>
              <a:gd name="T1" fmla="*/ 0 h 3"/>
              <a:gd name="T2" fmla="*/ 22 w 24"/>
              <a:gd name="T3" fmla="*/ 0 h 3"/>
              <a:gd name="T4" fmla="*/ 24 w 24"/>
              <a:gd name="T5" fmla="*/ 1 h 3"/>
              <a:gd name="T6" fmla="*/ 22 w 24"/>
              <a:gd name="T7" fmla="*/ 3 h 3"/>
              <a:gd name="T8" fmla="*/ 2 w 24"/>
              <a:gd name="T9" fmla="*/ 3 h 3"/>
              <a:gd name="T10" fmla="*/ 0 w 24"/>
              <a:gd name="T11" fmla="*/ 1 h 3"/>
              <a:gd name="T12" fmla="*/ 2 w 2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3">
                <a:moveTo>
                  <a:pt x="2" y="0"/>
                </a:move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0"/>
                  <a:pt x="24" y="1"/>
                </a:cubicBezTo>
                <a:cubicBezTo>
                  <a:pt x="24" y="2"/>
                  <a:pt x="23" y="3"/>
                  <a:pt x="2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1905704" y="3819131"/>
            <a:ext cx="10563" cy="31688"/>
          </a:xfrm>
          <a:custGeom>
            <a:avLst/>
            <a:gdLst>
              <a:gd name="T0" fmla="*/ 6 w 6"/>
              <a:gd name="T1" fmla="*/ 2 h 17"/>
              <a:gd name="T2" fmla="*/ 5 w 6"/>
              <a:gd name="T3" fmla="*/ 15 h 17"/>
              <a:gd name="T4" fmla="*/ 3 w 6"/>
              <a:gd name="T5" fmla="*/ 17 h 17"/>
              <a:gd name="T6" fmla="*/ 1 w 6"/>
              <a:gd name="T7" fmla="*/ 15 h 17"/>
              <a:gd name="T8" fmla="*/ 0 w 6"/>
              <a:gd name="T9" fmla="*/ 2 h 17"/>
              <a:gd name="T10" fmla="*/ 3 w 6"/>
              <a:gd name="T11" fmla="*/ 0 h 17"/>
              <a:gd name="T12" fmla="*/ 6 w 6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7">
                <a:moveTo>
                  <a:pt x="6" y="2"/>
                </a:moveTo>
                <a:cubicBezTo>
                  <a:pt x="5" y="15"/>
                  <a:pt x="5" y="15"/>
                  <a:pt x="5" y="15"/>
                </a:cubicBezTo>
                <a:cubicBezTo>
                  <a:pt x="5" y="16"/>
                  <a:pt x="4" y="17"/>
                  <a:pt x="3" y="17"/>
                </a:cubicBezTo>
                <a:cubicBezTo>
                  <a:pt x="2" y="17"/>
                  <a:pt x="1" y="16"/>
                  <a:pt x="1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4" y="0"/>
                  <a:pt x="6" y="1"/>
                  <a:pt x="6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3874610" y="5838694"/>
            <a:ext cx="23238" cy="27463"/>
          </a:xfrm>
          <a:custGeom>
            <a:avLst/>
            <a:gdLst>
              <a:gd name="T0" fmla="*/ 9 w 13"/>
              <a:gd name="T1" fmla="*/ 9 h 16"/>
              <a:gd name="T2" fmla="*/ 7 w 13"/>
              <a:gd name="T3" fmla="*/ 4 h 16"/>
              <a:gd name="T4" fmla="*/ 4 w 13"/>
              <a:gd name="T5" fmla="*/ 4 h 16"/>
              <a:gd name="T6" fmla="*/ 2 w 13"/>
              <a:gd name="T7" fmla="*/ 5 h 16"/>
              <a:gd name="T8" fmla="*/ 0 w 13"/>
              <a:gd name="T9" fmla="*/ 3 h 16"/>
              <a:gd name="T10" fmla="*/ 3 w 13"/>
              <a:gd name="T11" fmla="*/ 1 h 16"/>
              <a:gd name="T12" fmla="*/ 10 w 13"/>
              <a:gd name="T13" fmla="*/ 2 h 16"/>
              <a:gd name="T14" fmla="*/ 12 w 13"/>
              <a:gd name="T15" fmla="*/ 7 h 16"/>
              <a:gd name="T16" fmla="*/ 10 w 13"/>
              <a:gd name="T17" fmla="*/ 14 h 16"/>
              <a:gd name="T18" fmla="*/ 8 w 13"/>
              <a:gd name="T19" fmla="*/ 16 h 16"/>
              <a:gd name="T20" fmla="*/ 6 w 13"/>
              <a:gd name="T21" fmla="*/ 14 h 16"/>
              <a:gd name="T22" fmla="*/ 9 w 13"/>
              <a:gd name="T23" fmla="*/ 12 h 16"/>
              <a:gd name="T24" fmla="*/ 9 w 13"/>
              <a:gd name="T25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16">
                <a:moveTo>
                  <a:pt x="9" y="9"/>
                </a:moveTo>
                <a:cubicBezTo>
                  <a:pt x="7" y="4"/>
                  <a:pt x="7" y="4"/>
                  <a:pt x="7" y="4"/>
                </a:cubicBezTo>
                <a:cubicBezTo>
                  <a:pt x="7" y="3"/>
                  <a:pt x="5" y="3"/>
                  <a:pt x="4" y="4"/>
                </a:cubicBezTo>
                <a:cubicBezTo>
                  <a:pt x="2" y="5"/>
                  <a:pt x="2" y="5"/>
                  <a:pt x="2" y="5"/>
                </a:cubicBezTo>
                <a:cubicBezTo>
                  <a:pt x="0" y="3"/>
                  <a:pt x="0" y="3"/>
                  <a:pt x="0" y="3"/>
                </a:cubicBezTo>
                <a:cubicBezTo>
                  <a:pt x="3" y="1"/>
                  <a:pt x="3" y="1"/>
                  <a:pt x="3" y="1"/>
                </a:cubicBezTo>
                <a:cubicBezTo>
                  <a:pt x="5" y="0"/>
                  <a:pt x="8" y="0"/>
                  <a:pt x="10" y="2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10"/>
                  <a:pt x="13" y="13"/>
                  <a:pt x="10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6" y="14"/>
                  <a:pt x="6" y="14"/>
                  <a:pt x="6" y="14"/>
                </a:cubicBezTo>
                <a:cubicBezTo>
                  <a:pt x="9" y="12"/>
                  <a:pt x="9" y="12"/>
                  <a:pt x="9" y="12"/>
                </a:cubicBezTo>
                <a:cubicBezTo>
                  <a:pt x="10" y="11"/>
                  <a:pt x="10" y="10"/>
                  <a:pt x="9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3826021" y="5870382"/>
            <a:ext cx="27463" cy="27463"/>
          </a:xfrm>
          <a:custGeom>
            <a:avLst/>
            <a:gdLst>
              <a:gd name="T0" fmla="*/ 3 w 15"/>
              <a:gd name="T1" fmla="*/ 1 h 15"/>
              <a:gd name="T2" fmla="*/ 5 w 15"/>
              <a:gd name="T3" fmla="*/ 0 h 15"/>
              <a:gd name="T4" fmla="*/ 7 w 15"/>
              <a:gd name="T5" fmla="*/ 2 h 15"/>
              <a:gd name="T6" fmla="*/ 4 w 15"/>
              <a:gd name="T7" fmla="*/ 4 h 15"/>
              <a:gd name="T8" fmla="*/ 4 w 15"/>
              <a:gd name="T9" fmla="*/ 7 h 15"/>
              <a:gd name="T10" fmla="*/ 7 w 15"/>
              <a:gd name="T11" fmla="*/ 10 h 15"/>
              <a:gd name="T12" fmla="*/ 8 w 15"/>
              <a:gd name="T13" fmla="*/ 10 h 15"/>
              <a:gd name="T14" fmla="*/ 11 w 15"/>
              <a:gd name="T15" fmla="*/ 11 h 15"/>
              <a:gd name="T16" fmla="*/ 13 w 15"/>
              <a:gd name="T17" fmla="*/ 9 h 15"/>
              <a:gd name="T18" fmla="*/ 15 w 15"/>
              <a:gd name="T19" fmla="*/ 11 h 15"/>
              <a:gd name="T20" fmla="*/ 12 w 15"/>
              <a:gd name="T21" fmla="*/ 13 h 15"/>
              <a:gd name="T22" fmla="*/ 5 w 15"/>
              <a:gd name="T23" fmla="*/ 12 h 15"/>
              <a:gd name="T24" fmla="*/ 1 w 15"/>
              <a:gd name="T25" fmla="*/ 9 h 15"/>
              <a:gd name="T26" fmla="*/ 1 w 15"/>
              <a:gd name="T27" fmla="*/ 9 h 15"/>
              <a:gd name="T28" fmla="*/ 3 w 15"/>
              <a:gd name="T29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15">
                <a:moveTo>
                  <a:pt x="3" y="1"/>
                </a:moveTo>
                <a:cubicBezTo>
                  <a:pt x="5" y="0"/>
                  <a:pt x="5" y="0"/>
                  <a:pt x="5" y="0"/>
                </a:cubicBezTo>
                <a:cubicBezTo>
                  <a:pt x="7" y="2"/>
                  <a:pt x="7" y="2"/>
                  <a:pt x="7" y="2"/>
                </a:cubicBezTo>
                <a:cubicBezTo>
                  <a:pt x="4" y="4"/>
                  <a:pt x="4" y="4"/>
                  <a:pt x="4" y="4"/>
                </a:cubicBezTo>
                <a:cubicBezTo>
                  <a:pt x="3" y="4"/>
                  <a:pt x="3" y="6"/>
                  <a:pt x="4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1"/>
                  <a:pt x="10" y="11"/>
                  <a:pt x="11" y="11"/>
                </a:cubicBezTo>
                <a:cubicBezTo>
                  <a:pt x="13" y="9"/>
                  <a:pt x="13" y="9"/>
                  <a:pt x="13" y="9"/>
                </a:cubicBezTo>
                <a:cubicBezTo>
                  <a:pt x="15" y="11"/>
                  <a:pt x="15" y="11"/>
                  <a:pt x="15" y="11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5"/>
                  <a:pt x="7" y="14"/>
                  <a:pt x="5" y="12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0" y="3"/>
                  <a:pt x="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3838696" y="5842919"/>
            <a:ext cx="52814" cy="57038"/>
          </a:xfrm>
          <a:custGeom>
            <a:avLst/>
            <a:gdLst>
              <a:gd name="T0" fmla="*/ 27 w 29"/>
              <a:gd name="T1" fmla="*/ 16 h 31"/>
              <a:gd name="T2" fmla="*/ 26 w 29"/>
              <a:gd name="T3" fmla="*/ 25 h 31"/>
              <a:gd name="T4" fmla="*/ 21 w 29"/>
              <a:gd name="T5" fmla="*/ 29 h 31"/>
              <a:gd name="T6" fmla="*/ 12 w 29"/>
              <a:gd name="T7" fmla="*/ 27 h 31"/>
              <a:gd name="T8" fmla="*/ 0 w 29"/>
              <a:gd name="T9" fmla="*/ 12 h 31"/>
              <a:gd name="T10" fmla="*/ 17 w 29"/>
              <a:gd name="T11" fmla="*/ 0 h 31"/>
              <a:gd name="T12" fmla="*/ 27 w 29"/>
              <a:gd name="T13" fmla="*/ 1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31">
                <a:moveTo>
                  <a:pt x="27" y="16"/>
                </a:moveTo>
                <a:cubicBezTo>
                  <a:pt x="29" y="19"/>
                  <a:pt x="29" y="23"/>
                  <a:pt x="26" y="25"/>
                </a:cubicBezTo>
                <a:cubicBezTo>
                  <a:pt x="21" y="29"/>
                  <a:pt x="21" y="29"/>
                  <a:pt x="21" y="29"/>
                </a:cubicBezTo>
                <a:cubicBezTo>
                  <a:pt x="18" y="31"/>
                  <a:pt x="14" y="30"/>
                  <a:pt x="12" y="27"/>
                </a:cubicBezTo>
                <a:cubicBezTo>
                  <a:pt x="0" y="12"/>
                  <a:pt x="0" y="12"/>
                  <a:pt x="0" y="12"/>
                </a:cubicBezTo>
                <a:cubicBezTo>
                  <a:pt x="17" y="0"/>
                  <a:pt x="17" y="0"/>
                  <a:pt x="17" y="0"/>
                </a:cubicBezTo>
                <a:lnTo>
                  <a:pt x="27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3876722" y="5891507"/>
            <a:ext cx="12675" cy="10563"/>
          </a:xfrm>
          <a:custGeom>
            <a:avLst/>
            <a:gdLst>
              <a:gd name="T0" fmla="*/ 1 w 7"/>
              <a:gd name="T1" fmla="*/ 5 h 6"/>
              <a:gd name="T2" fmla="*/ 1 w 7"/>
              <a:gd name="T3" fmla="*/ 3 h 6"/>
              <a:gd name="T4" fmla="*/ 5 w 7"/>
              <a:gd name="T5" fmla="*/ 1 h 6"/>
              <a:gd name="T6" fmla="*/ 7 w 7"/>
              <a:gd name="T7" fmla="*/ 1 h 6"/>
              <a:gd name="T8" fmla="*/ 7 w 7"/>
              <a:gd name="T9" fmla="*/ 3 h 6"/>
              <a:gd name="T10" fmla="*/ 3 w 7"/>
              <a:gd name="T11" fmla="*/ 6 h 6"/>
              <a:gd name="T12" fmla="*/ 1 w 7"/>
              <a:gd name="T13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1" y="5"/>
                </a:moveTo>
                <a:cubicBezTo>
                  <a:pt x="0" y="5"/>
                  <a:pt x="1" y="4"/>
                  <a:pt x="1" y="3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7" y="1"/>
                </a:cubicBezTo>
                <a:cubicBezTo>
                  <a:pt x="7" y="2"/>
                  <a:pt x="7" y="2"/>
                  <a:pt x="7" y="3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1" y="6"/>
                  <a:pt x="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3895735" y="5918970"/>
            <a:ext cx="14788" cy="10563"/>
          </a:xfrm>
          <a:custGeom>
            <a:avLst/>
            <a:gdLst>
              <a:gd name="T0" fmla="*/ 6 w 7"/>
              <a:gd name="T1" fmla="*/ 3 h 6"/>
              <a:gd name="T2" fmla="*/ 2 w 7"/>
              <a:gd name="T3" fmla="*/ 6 h 6"/>
              <a:gd name="T4" fmla="*/ 0 w 7"/>
              <a:gd name="T5" fmla="*/ 5 h 6"/>
              <a:gd name="T6" fmla="*/ 1 w 7"/>
              <a:gd name="T7" fmla="*/ 4 h 6"/>
              <a:gd name="T8" fmla="*/ 5 w 7"/>
              <a:gd name="T9" fmla="*/ 1 h 6"/>
              <a:gd name="T10" fmla="*/ 7 w 7"/>
              <a:gd name="T11" fmla="*/ 1 h 6"/>
              <a:gd name="T12" fmla="*/ 6 w 7"/>
              <a:gd name="T13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6" y="3"/>
                </a:moveTo>
                <a:cubicBezTo>
                  <a:pt x="2" y="6"/>
                  <a:pt x="2" y="6"/>
                  <a:pt x="2" y="6"/>
                </a:cubicBezTo>
                <a:cubicBezTo>
                  <a:pt x="2" y="6"/>
                  <a:pt x="1" y="6"/>
                  <a:pt x="0" y="5"/>
                </a:cubicBezTo>
                <a:cubicBezTo>
                  <a:pt x="0" y="5"/>
                  <a:pt x="0" y="4"/>
                  <a:pt x="1" y="4"/>
                </a:cubicBezTo>
                <a:cubicBezTo>
                  <a:pt x="5" y="1"/>
                  <a:pt x="5" y="1"/>
                  <a:pt x="5" y="1"/>
                </a:cubicBezTo>
                <a:cubicBezTo>
                  <a:pt x="5" y="0"/>
                  <a:pt x="6" y="0"/>
                  <a:pt x="7" y="1"/>
                </a:cubicBezTo>
                <a:cubicBezTo>
                  <a:pt x="7" y="2"/>
                  <a:pt x="7" y="3"/>
                  <a:pt x="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出自【趣你的PPT】(微信:qunideppt)：最优质的PPT资源库"/>
          <p:cNvSpPr>
            <a:spLocks/>
          </p:cNvSpPr>
          <p:nvPr/>
        </p:nvSpPr>
        <p:spPr bwMode="auto">
          <a:xfrm>
            <a:off x="3893623" y="5921082"/>
            <a:ext cx="29576" cy="21125"/>
          </a:xfrm>
          <a:custGeom>
            <a:avLst/>
            <a:gdLst>
              <a:gd name="T0" fmla="*/ 1 w 16"/>
              <a:gd name="T1" fmla="*/ 9 h 12"/>
              <a:gd name="T2" fmla="*/ 14 w 16"/>
              <a:gd name="T3" fmla="*/ 0 h 12"/>
              <a:gd name="T4" fmla="*/ 16 w 16"/>
              <a:gd name="T5" fmla="*/ 1 h 12"/>
              <a:gd name="T6" fmla="*/ 15 w 16"/>
              <a:gd name="T7" fmla="*/ 2 h 12"/>
              <a:gd name="T8" fmla="*/ 2 w 16"/>
              <a:gd name="T9" fmla="*/ 11 h 12"/>
              <a:gd name="T10" fmla="*/ 1 w 16"/>
              <a:gd name="T11" fmla="*/ 11 h 12"/>
              <a:gd name="T12" fmla="*/ 1 w 16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12">
                <a:moveTo>
                  <a:pt x="1" y="9"/>
                </a:move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6" y="1"/>
                </a:cubicBezTo>
                <a:cubicBezTo>
                  <a:pt x="16" y="1"/>
                  <a:pt x="16" y="2"/>
                  <a:pt x="15" y="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2"/>
                  <a:pt x="1" y="12"/>
                  <a:pt x="1" y="11"/>
                </a:cubicBezTo>
                <a:cubicBezTo>
                  <a:pt x="0" y="10"/>
                  <a:pt x="0" y="10"/>
                  <a:pt x="1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出自【趣你的PPT】(微信:qunideppt)：最优质的PPT资源库"/>
          <p:cNvSpPr>
            <a:spLocks/>
          </p:cNvSpPr>
          <p:nvPr/>
        </p:nvSpPr>
        <p:spPr bwMode="auto">
          <a:xfrm>
            <a:off x="3883060" y="5899957"/>
            <a:ext cx="19013" cy="21125"/>
          </a:xfrm>
          <a:custGeom>
            <a:avLst/>
            <a:gdLst>
              <a:gd name="T0" fmla="*/ 4 w 10"/>
              <a:gd name="T1" fmla="*/ 1 h 11"/>
              <a:gd name="T2" fmla="*/ 9 w 10"/>
              <a:gd name="T3" fmla="*/ 9 h 11"/>
              <a:gd name="T4" fmla="*/ 9 w 10"/>
              <a:gd name="T5" fmla="*/ 11 h 11"/>
              <a:gd name="T6" fmla="*/ 7 w 10"/>
              <a:gd name="T7" fmla="*/ 10 h 11"/>
              <a:gd name="T8" fmla="*/ 1 w 10"/>
              <a:gd name="T9" fmla="*/ 3 h 11"/>
              <a:gd name="T10" fmla="*/ 2 w 10"/>
              <a:gd name="T11" fmla="*/ 1 h 11"/>
              <a:gd name="T12" fmla="*/ 4 w 10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1">
                <a:moveTo>
                  <a:pt x="4" y="1"/>
                </a:moveTo>
                <a:cubicBezTo>
                  <a:pt x="9" y="9"/>
                  <a:pt x="9" y="9"/>
                  <a:pt x="9" y="9"/>
                </a:cubicBezTo>
                <a:cubicBezTo>
                  <a:pt x="10" y="9"/>
                  <a:pt x="9" y="10"/>
                  <a:pt x="9" y="11"/>
                </a:cubicBezTo>
                <a:cubicBezTo>
                  <a:pt x="8" y="11"/>
                  <a:pt x="7" y="11"/>
                  <a:pt x="7" y="10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1" y="1"/>
                  <a:pt x="2" y="1"/>
                </a:cubicBezTo>
                <a:cubicBezTo>
                  <a:pt x="2" y="0"/>
                  <a:pt x="4" y="0"/>
                  <a:pt x="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出自【趣你的PPT】(微信:qunideppt)：最优质的PPT资源库"/>
          <p:cNvSpPr>
            <a:spLocks/>
          </p:cNvSpPr>
          <p:nvPr/>
        </p:nvSpPr>
        <p:spPr bwMode="auto">
          <a:xfrm>
            <a:off x="2076822" y="4459223"/>
            <a:ext cx="29576" cy="46475"/>
          </a:xfrm>
          <a:custGeom>
            <a:avLst/>
            <a:gdLst>
              <a:gd name="T0" fmla="*/ 9 w 16"/>
              <a:gd name="T1" fmla="*/ 16 h 25"/>
              <a:gd name="T2" fmla="*/ 11 w 16"/>
              <a:gd name="T3" fmla="*/ 8 h 25"/>
              <a:gd name="T4" fmla="*/ 7 w 16"/>
              <a:gd name="T5" fmla="*/ 4 h 25"/>
              <a:gd name="T6" fmla="*/ 2 w 16"/>
              <a:gd name="T7" fmla="*/ 4 h 25"/>
              <a:gd name="T8" fmla="*/ 2 w 16"/>
              <a:gd name="T9" fmla="*/ 0 h 25"/>
              <a:gd name="T10" fmla="*/ 7 w 16"/>
              <a:gd name="T11" fmla="*/ 0 h 25"/>
              <a:gd name="T12" fmla="*/ 16 w 16"/>
              <a:gd name="T13" fmla="*/ 8 h 25"/>
              <a:gd name="T14" fmla="*/ 14 w 16"/>
              <a:gd name="T15" fmla="*/ 17 h 25"/>
              <a:gd name="T16" fmla="*/ 5 w 16"/>
              <a:gd name="T17" fmla="*/ 25 h 25"/>
              <a:gd name="T18" fmla="*/ 0 w 16"/>
              <a:gd name="T19" fmla="*/ 25 h 25"/>
              <a:gd name="T20" fmla="*/ 0 w 16"/>
              <a:gd name="T21" fmla="*/ 20 h 25"/>
              <a:gd name="T22" fmla="*/ 5 w 16"/>
              <a:gd name="T23" fmla="*/ 20 h 25"/>
              <a:gd name="T24" fmla="*/ 9 w 16"/>
              <a:gd name="T25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9" y="16"/>
                </a:moveTo>
                <a:cubicBezTo>
                  <a:pt x="11" y="8"/>
                  <a:pt x="11" y="8"/>
                  <a:pt x="11" y="8"/>
                </a:cubicBezTo>
                <a:cubicBezTo>
                  <a:pt x="11" y="6"/>
                  <a:pt x="9" y="4"/>
                  <a:pt x="7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0"/>
                  <a:pt x="2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1"/>
                  <a:pt x="10" y="25"/>
                  <a:pt x="5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7" y="20"/>
                  <a:pt x="9" y="18"/>
                  <a:pt x="9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出自【趣你的PPT】(微信:qunideppt)：最优质的PPT资源库"/>
          <p:cNvSpPr>
            <a:spLocks/>
          </p:cNvSpPr>
          <p:nvPr/>
        </p:nvSpPr>
        <p:spPr bwMode="auto">
          <a:xfrm>
            <a:off x="1977531" y="4459223"/>
            <a:ext cx="27463" cy="46475"/>
          </a:xfrm>
          <a:custGeom>
            <a:avLst/>
            <a:gdLst>
              <a:gd name="T0" fmla="*/ 8 w 15"/>
              <a:gd name="T1" fmla="*/ 0 h 25"/>
              <a:gd name="T2" fmla="*/ 13 w 15"/>
              <a:gd name="T3" fmla="*/ 0 h 25"/>
              <a:gd name="T4" fmla="*/ 13 w 15"/>
              <a:gd name="T5" fmla="*/ 4 h 25"/>
              <a:gd name="T6" fmla="*/ 8 w 15"/>
              <a:gd name="T7" fmla="*/ 4 h 25"/>
              <a:gd name="T8" fmla="*/ 5 w 15"/>
              <a:gd name="T9" fmla="*/ 8 h 25"/>
              <a:gd name="T10" fmla="*/ 7 w 15"/>
              <a:gd name="T11" fmla="*/ 16 h 25"/>
              <a:gd name="T12" fmla="*/ 7 w 15"/>
              <a:gd name="T13" fmla="*/ 16 h 25"/>
              <a:gd name="T14" fmla="*/ 10 w 15"/>
              <a:gd name="T15" fmla="*/ 20 h 25"/>
              <a:gd name="T16" fmla="*/ 15 w 15"/>
              <a:gd name="T17" fmla="*/ 20 h 25"/>
              <a:gd name="T18" fmla="*/ 15 w 15"/>
              <a:gd name="T19" fmla="*/ 25 h 25"/>
              <a:gd name="T20" fmla="*/ 10 w 15"/>
              <a:gd name="T21" fmla="*/ 25 h 25"/>
              <a:gd name="T22" fmla="*/ 2 w 15"/>
              <a:gd name="T23" fmla="*/ 17 h 25"/>
              <a:gd name="T24" fmla="*/ 0 w 15"/>
              <a:gd name="T25" fmla="*/ 8 h 25"/>
              <a:gd name="T26" fmla="*/ 0 w 15"/>
              <a:gd name="T27" fmla="*/ 8 h 25"/>
              <a:gd name="T28" fmla="*/ 8 w 15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25">
                <a:moveTo>
                  <a:pt x="8" y="0"/>
                </a:moveTo>
                <a:cubicBezTo>
                  <a:pt x="13" y="0"/>
                  <a:pt x="13" y="0"/>
                  <a:pt x="13" y="0"/>
                </a:cubicBezTo>
                <a:cubicBezTo>
                  <a:pt x="13" y="4"/>
                  <a:pt x="13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7" y="4"/>
                  <a:pt x="5" y="6"/>
                  <a:pt x="5" y="8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8"/>
                  <a:pt x="9" y="20"/>
                  <a:pt x="10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5"/>
                  <a:pt x="15" y="25"/>
                  <a:pt x="15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6" y="25"/>
                  <a:pt x="2" y="21"/>
                  <a:pt x="2" y="17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2011332" y="4454998"/>
            <a:ext cx="61264" cy="76051"/>
          </a:xfrm>
          <a:custGeom>
            <a:avLst/>
            <a:gdLst>
              <a:gd name="T0" fmla="*/ 33 w 34"/>
              <a:gd name="T1" fmla="*/ 31 h 42"/>
              <a:gd name="T2" fmla="*/ 22 w 34"/>
              <a:gd name="T3" fmla="*/ 42 h 42"/>
              <a:gd name="T4" fmla="*/ 12 w 34"/>
              <a:gd name="T5" fmla="*/ 42 h 42"/>
              <a:gd name="T6" fmla="*/ 1 w 34"/>
              <a:gd name="T7" fmla="*/ 31 h 42"/>
              <a:gd name="T8" fmla="*/ 0 w 34"/>
              <a:gd name="T9" fmla="*/ 0 h 42"/>
              <a:gd name="T10" fmla="*/ 34 w 34"/>
              <a:gd name="T11" fmla="*/ 0 h 42"/>
              <a:gd name="T12" fmla="*/ 33 w 34"/>
              <a:gd name="T13" fmla="*/ 3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42">
                <a:moveTo>
                  <a:pt x="33" y="31"/>
                </a:moveTo>
                <a:cubicBezTo>
                  <a:pt x="33" y="37"/>
                  <a:pt x="28" y="42"/>
                  <a:pt x="2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6" y="42"/>
                  <a:pt x="1" y="37"/>
                  <a:pt x="1" y="31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2030345" y="4537386"/>
            <a:ext cx="23238" cy="6338"/>
          </a:xfrm>
          <a:custGeom>
            <a:avLst/>
            <a:gdLst>
              <a:gd name="T0" fmla="*/ 0 w 12"/>
              <a:gd name="T1" fmla="*/ 2 h 4"/>
              <a:gd name="T2" fmla="*/ 2 w 12"/>
              <a:gd name="T3" fmla="*/ 0 h 4"/>
              <a:gd name="T4" fmla="*/ 10 w 12"/>
              <a:gd name="T5" fmla="*/ 0 h 4"/>
              <a:gd name="T6" fmla="*/ 12 w 12"/>
              <a:gd name="T7" fmla="*/ 2 h 4"/>
              <a:gd name="T8" fmla="*/ 10 w 12"/>
              <a:gd name="T9" fmla="*/ 4 h 4"/>
              <a:gd name="T10" fmla="*/ 2 w 12"/>
              <a:gd name="T11" fmla="*/ 4 h 4"/>
              <a:gd name="T12" fmla="*/ 0 w 12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2" y="3"/>
                  <a:pt x="11" y="4"/>
                  <a:pt x="10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2030345" y="4592311"/>
            <a:ext cx="23238" cy="8450"/>
          </a:xfrm>
          <a:custGeom>
            <a:avLst/>
            <a:gdLst>
              <a:gd name="T0" fmla="*/ 10 w 12"/>
              <a:gd name="T1" fmla="*/ 5 h 5"/>
              <a:gd name="T2" fmla="*/ 2 w 12"/>
              <a:gd name="T3" fmla="*/ 5 h 5"/>
              <a:gd name="T4" fmla="*/ 0 w 12"/>
              <a:gd name="T5" fmla="*/ 3 h 5"/>
              <a:gd name="T6" fmla="*/ 2 w 12"/>
              <a:gd name="T7" fmla="*/ 0 h 5"/>
              <a:gd name="T8" fmla="*/ 10 w 12"/>
              <a:gd name="T9" fmla="*/ 0 h 5"/>
              <a:gd name="T10" fmla="*/ 12 w 12"/>
              <a:gd name="T11" fmla="*/ 3 h 5"/>
              <a:gd name="T12" fmla="*/ 10 w 12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5">
                <a:moveTo>
                  <a:pt x="10" y="5"/>
                </a:move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1"/>
                  <a:pt x="12" y="3"/>
                </a:cubicBezTo>
                <a:cubicBezTo>
                  <a:pt x="12" y="4"/>
                  <a:pt x="11" y="5"/>
                  <a:pt x="1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2013445" y="4607099"/>
            <a:ext cx="54927" cy="6338"/>
          </a:xfrm>
          <a:custGeom>
            <a:avLst/>
            <a:gdLst>
              <a:gd name="T0" fmla="*/ 2 w 30"/>
              <a:gd name="T1" fmla="*/ 0 h 4"/>
              <a:gd name="T2" fmla="*/ 28 w 30"/>
              <a:gd name="T3" fmla="*/ 0 h 4"/>
              <a:gd name="T4" fmla="*/ 30 w 30"/>
              <a:gd name="T5" fmla="*/ 2 h 4"/>
              <a:gd name="T6" fmla="*/ 28 w 30"/>
              <a:gd name="T7" fmla="*/ 4 h 4"/>
              <a:gd name="T8" fmla="*/ 2 w 30"/>
              <a:gd name="T9" fmla="*/ 4 h 4"/>
              <a:gd name="T10" fmla="*/ 0 w 30"/>
              <a:gd name="T11" fmla="*/ 2 h 4"/>
              <a:gd name="T12" fmla="*/ 2 w 30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4">
                <a:moveTo>
                  <a:pt x="2" y="0"/>
                </a:move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0" y="1"/>
                  <a:pt x="30" y="2"/>
                </a:cubicBezTo>
                <a:cubicBezTo>
                  <a:pt x="30" y="3"/>
                  <a:pt x="29" y="4"/>
                  <a:pt x="28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2034570" y="4550061"/>
            <a:ext cx="14788" cy="38025"/>
          </a:xfrm>
          <a:custGeom>
            <a:avLst/>
            <a:gdLst>
              <a:gd name="T0" fmla="*/ 8 w 8"/>
              <a:gd name="T1" fmla="*/ 2 h 21"/>
              <a:gd name="T2" fmla="*/ 6 w 8"/>
              <a:gd name="T3" fmla="*/ 18 h 21"/>
              <a:gd name="T4" fmla="*/ 4 w 8"/>
              <a:gd name="T5" fmla="*/ 21 h 21"/>
              <a:gd name="T6" fmla="*/ 1 w 8"/>
              <a:gd name="T7" fmla="*/ 18 h 21"/>
              <a:gd name="T8" fmla="*/ 0 w 8"/>
              <a:gd name="T9" fmla="*/ 2 h 21"/>
              <a:gd name="T10" fmla="*/ 4 w 8"/>
              <a:gd name="T11" fmla="*/ 0 h 21"/>
              <a:gd name="T12" fmla="*/ 8 w 8"/>
              <a:gd name="T13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">
                <a:moveTo>
                  <a:pt x="8" y="2"/>
                </a:moveTo>
                <a:cubicBezTo>
                  <a:pt x="6" y="18"/>
                  <a:pt x="6" y="18"/>
                  <a:pt x="6" y="18"/>
                </a:cubicBezTo>
                <a:cubicBezTo>
                  <a:pt x="6" y="19"/>
                  <a:pt x="5" y="21"/>
                  <a:pt x="4" y="21"/>
                </a:cubicBezTo>
                <a:cubicBezTo>
                  <a:pt x="3" y="21"/>
                  <a:pt x="1" y="19"/>
                  <a:pt x="1" y="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3" y="0"/>
                  <a:pt x="4" y="0"/>
                </a:cubicBezTo>
                <a:cubicBezTo>
                  <a:pt x="5" y="0"/>
                  <a:pt x="8" y="1"/>
                  <a:pt x="8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出自【趣你的PPT】(微信:qunideppt)：最优质的PPT资源库"/>
          <p:cNvSpPr>
            <a:spLocks/>
          </p:cNvSpPr>
          <p:nvPr/>
        </p:nvSpPr>
        <p:spPr bwMode="auto">
          <a:xfrm>
            <a:off x="2744390" y="4577524"/>
            <a:ext cx="29576" cy="46475"/>
          </a:xfrm>
          <a:custGeom>
            <a:avLst/>
            <a:gdLst>
              <a:gd name="T0" fmla="*/ 9 w 16"/>
              <a:gd name="T1" fmla="*/ 16 h 25"/>
              <a:gd name="T2" fmla="*/ 11 w 16"/>
              <a:gd name="T3" fmla="*/ 8 h 25"/>
              <a:gd name="T4" fmla="*/ 7 w 16"/>
              <a:gd name="T5" fmla="*/ 5 h 25"/>
              <a:gd name="T6" fmla="*/ 2 w 16"/>
              <a:gd name="T7" fmla="*/ 5 h 25"/>
              <a:gd name="T8" fmla="*/ 2 w 16"/>
              <a:gd name="T9" fmla="*/ 0 h 25"/>
              <a:gd name="T10" fmla="*/ 7 w 16"/>
              <a:gd name="T11" fmla="*/ 0 h 25"/>
              <a:gd name="T12" fmla="*/ 16 w 16"/>
              <a:gd name="T13" fmla="*/ 8 h 25"/>
              <a:gd name="T14" fmla="*/ 14 w 16"/>
              <a:gd name="T15" fmla="*/ 17 h 25"/>
              <a:gd name="T16" fmla="*/ 5 w 16"/>
              <a:gd name="T17" fmla="*/ 25 h 25"/>
              <a:gd name="T18" fmla="*/ 0 w 16"/>
              <a:gd name="T19" fmla="*/ 25 h 25"/>
              <a:gd name="T20" fmla="*/ 0 w 16"/>
              <a:gd name="T21" fmla="*/ 20 h 25"/>
              <a:gd name="T22" fmla="*/ 5 w 16"/>
              <a:gd name="T23" fmla="*/ 20 h 25"/>
              <a:gd name="T24" fmla="*/ 9 w 16"/>
              <a:gd name="T25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9" y="16"/>
                </a:moveTo>
                <a:cubicBezTo>
                  <a:pt x="11" y="8"/>
                  <a:pt x="11" y="8"/>
                  <a:pt x="11" y="8"/>
                </a:cubicBezTo>
                <a:cubicBezTo>
                  <a:pt x="11" y="6"/>
                  <a:pt x="9" y="5"/>
                  <a:pt x="7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0"/>
                  <a:pt x="2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4" y="17"/>
                  <a:pt x="14" y="17"/>
                  <a:pt x="14" y="17"/>
                </a:cubicBezTo>
                <a:cubicBezTo>
                  <a:pt x="13" y="21"/>
                  <a:pt x="10" y="25"/>
                  <a:pt x="5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7" y="20"/>
                  <a:pt x="9" y="18"/>
                  <a:pt x="9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出自【趣你的PPT】(微信:qunideppt)：最优质的PPT资源库"/>
          <p:cNvSpPr>
            <a:spLocks/>
          </p:cNvSpPr>
          <p:nvPr/>
        </p:nvSpPr>
        <p:spPr bwMode="auto">
          <a:xfrm>
            <a:off x="2645100" y="4577524"/>
            <a:ext cx="27463" cy="46475"/>
          </a:xfrm>
          <a:custGeom>
            <a:avLst/>
            <a:gdLst>
              <a:gd name="T0" fmla="*/ 8 w 15"/>
              <a:gd name="T1" fmla="*/ 0 h 25"/>
              <a:gd name="T2" fmla="*/ 13 w 15"/>
              <a:gd name="T3" fmla="*/ 0 h 25"/>
              <a:gd name="T4" fmla="*/ 13 w 15"/>
              <a:gd name="T5" fmla="*/ 5 h 25"/>
              <a:gd name="T6" fmla="*/ 8 w 15"/>
              <a:gd name="T7" fmla="*/ 5 h 25"/>
              <a:gd name="T8" fmla="*/ 5 w 15"/>
              <a:gd name="T9" fmla="*/ 8 h 25"/>
              <a:gd name="T10" fmla="*/ 7 w 15"/>
              <a:gd name="T11" fmla="*/ 16 h 25"/>
              <a:gd name="T12" fmla="*/ 7 w 15"/>
              <a:gd name="T13" fmla="*/ 16 h 25"/>
              <a:gd name="T14" fmla="*/ 10 w 15"/>
              <a:gd name="T15" fmla="*/ 20 h 25"/>
              <a:gd name="T16" fmla="*/ 15 w 15"/>
              <a:gd name="T17" fmla="*/ 20 h 25"/>
              <a:gd name="T18" fmla="*/ 15 w 15"/>
              <a:gd name="T19" fmla="*/ 25 h 25"/>
              <a:gd name="T20" fmla="*/ 10 w 15"/>
              <a:gd name="T21" fmla="*/ 25 h 25"/>
              <a:gd name="T22" fmla="*/ 2 w 15"/>
              <a:gd name="T23" fmla="*/ 17 h 25"/>
              <a:gd name="T24" fmla="*/ 0 w 15"/>
              <a:gd name="T25" fmla="*/ 9 h 25"/>
              <a:gd name="T26" fmla="*/ 0 w 15"/>
              <a:gd name="T27" fmla="*/ 8 h 25"/>
              <a:gd name="T28" fmla="*/ 8 w 15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25">
                <a:moveTo>
                  <a:pt x="8" y="0"/>
                </a:moveTo>
                <a:cubicBezTo>
                  <a:pt x="13" y="0"/>
                  <a:pt x="13" y="0"/>
                  <a:pt x="13" y="0"/>
                </a:cubicBezTo>
                <a:cubicBezTo>
                  <a:pt x="13" y="5"/>
                  <a:pt x="13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5"/>
                  <a:pt x="5" y="6"/>
                  <a:pt x="5" y="8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8"/>
                  <a:pt x="8" y="20"/>
                  <a:pt x="10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5"/>
                  <a:pt x="15" y="25"/>
                  <a:pt x="15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6" y="25"/>
                  <a:pt x="2" y="21"/>
                  <a:pt x="2" y="17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出自【趣你的PPT】(微信:qunideppt)：最优质的PPT资源库"/>
          <p:cNvSpPr>
            <a:spLocks/>
          </p:cNvSpPr>
          <p:nvPr/>
        </p:nvSpPr>
        <p:spPr bwMode="auto">
          <a:xfrm>
            <a:off x="2676788" y="4571186"/>
            <a:ext cx="63377" cy="78163"/>
          </a:xfrm>
          <a:custGeom>
            <a:avLst/>
            <a:gdLst>
              <a:gd name="T0" fmla="*/ 34 w 35"/>
              <a:gd name="T1" fmla="*/ 31 h 42"/>
              <a:gd name="T2" fmla="*/ 23 w 35"/>
              <a:gd name="T3" fmla="*/ 42 h 42"/>
              <a:gd name="T4" fmla="*/ 13 w 35"/>
              <a:gd name="T5" fmla="*/ 42 h 42"/>
              <a:gd name="T6" fmla="*/ 2 w 35"/>
              <a:gd name="T7" fmla="*/ 31 h 42"/>
              <a:gd name="T8" fmla="*/ 0 w 35"/>
              <a:gd name="T9" fmla="*/ 0 h 42"/>
              <a:gd name="T10" fmla="*/ 35 w 35"/>
              <a:gd name="T11" fmla="*/ 0 h 42"/>
              <a:gd name="T12" fmla="*/ 34 w 35"/>
              <a:gd name="T13" fmla="*/ 3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42">
                <a:moveTo>
                  <a:pt x="34" y="31"/>
                </a:moveTo>
                <a:cubicBezTo>
                  <a:pt x="34" y="37"/>
                  <a:pt x="29" y="42"/>
                  <a:pt x="23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7" y="42"/>
                  <a:pt x="2" y="37"/>
                  <a:pt x="2" y="31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35" y="0"/>
                  <a:pt x="35" y="0"/>
                </a:cubicBezTo>
                <a:lnTo>
                  <a:pt x="34" y="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出自【趣你的PPT】(微信:qunideppt)：最优质的PPT资源库"/>
          <p:cNvSpPr>
            <a:spLocks/>
          </p:cNvSpPr>
          <p:nvPr/>
        </p:nvSpPr>
        <p:spPr bwMode="auto">
          <a:xfrm>
            <a:off x="2695801" y="4653574"/>
            <a:ext cx="25351" cy="8450"/>
          </a:xfrm>
          <a:custGeom>
            <a:avLst/>
            <a:gdLst>
              <a:gd name="T0" fmla="*/ 0 w 13"/>
              <a:gd name="T1" fmla="*/ 2 h 4"/>
              <a:gd name="T2" fmla="*/ 3 w 13"/>
              <a:gd name="T3" fmla="*/ 0 h 4"/>
              <a:gd name="T4" fmla="*/ 11 w 13"/>
              <a:gd name="T5" fmla="*/ 0 h 4"/>
              <a:gd name="T6" fmla="*/ 13 w 13"/>
              <a:gd name="T7" fmla="*/ 2 h 4"/>
              <a:gd name="T8" fmla="*/ 11 w 13"/>
              <a:gd name="T9" fmla="*/ 4 h 4"/>
              <a:gd name="T10" fmla="*/ 3 w 13"/>
              <a:gd name="T11" fmla="*/ 4 h 4"/>
              <a:gd name="T12" fmla="*/ 0 w 13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4">
                <a:moveTo>
                  <a:pt x="0" y="2"/>
                </a:move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3"/>
                  <a:pt x="12" y="4"/>
                  <a:pt x="11" y="4"/>
                </a:cubicBezTo>
                <a:cubicBezTo>
                  <a:pt x="3" y="4"/>
                  <a:pt x="3" y="4"/>
                  <a:pt x="3" y="4"/>
                </a:cubicBezTo>
                <a:cubicBezTo>
                  <a:pt x="1" y="4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2695801" y="4708499"/>
            <a:ext cx="25351" cy="10563"/>
          </a:xfrm>
          <a:custGeom>
            <a:avLst/>
            <a:gdLst>
              <a:gd name="T0" fmla="*/ 11 w 13"/>
              <a:gd name="T1" fmla="*/ 5 h 5"/>
              <a:gd name="T2" fmla="*/ 3 w 13"/>
              <a:gd name="T3" fmla="*/ 5 h 5"/>
              <a:gd name="T4" fmla="*/ 0 w 13"/>
              <a:gd name="T5" fmla="*/ 3 h 5"/>
              <a:gd name="T6" fmla="*/ 3 w 13"/>
              <a:gd name="T7" fmla="*/ 0 h 5"/>
              <a:gd name="T8" fmla="*/ 11 w 13"/>
              <a:gd name="T9" fmla="*/ 0 h 5"/>
              <a:gd name="T10" fmla="*/ 13 w 13"/>
              <a:gd name="T11" fmla="*/ 3 h 5"/>
              <a:gd name="T12" fmla="*/ 11 w 13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5">
                <a:moveTo>
                  <a:pt x="11" y="5"/>
                </a:move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3"/>
                </a:cubicBezTo>
                <a:cubicBezTo>
                  <a:pt x="13" y="4"/>
                  <a:pt x="12" y="5"/>
                  <a:pt x="1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3" name="出自【趣你的PPT】(微信:qunideppt)：最优质的PPT资源库"/>
          <p:cNvSpPr>
            <a:spLocks/>
          </p:cNvSpPr>
          <p:nvPr/>
        </p:nvSpPr>
        <p:spPr bwMode="auto">
          <a:xfrm>
            <a:off x="2681014" y="4723287"/>
            <a:ext cx="57039" cy="8450"/>
          </a:xfrm>
          <a:custGeom>
            <a:avLst/>
            <a:gdLst>
              <a:gd name="T0" fmla="*/ 3 w 31"/>
              <a:gd name="T1" fmla="*/ 0 h 4"/>
              <a:gd name="T2" fmla="*/ 29 w 31"/>
              <a:gd name="T3" fmla="*/ 0 h 4"/>
              <a:gd name="T4" fmla="*/ 31 w 31"/>
              <a:gd name="T5" fmla="*/ 2 h 4"/>
              <a:gd name="T6" fmla="*/ 29 w 31"/>
              <a:gd name="T7" fmla="*/ 4 h 4"/>
              <a:gd name="T8" fmla="*/ 3 w 31"/>
              <a:gd name="T9" fmla="*/ 4 h 4"/>
              <a:gd name="T10" fmla="*/ 0 w 31"/>
              <a:gd name="T11" fmla="*/ 2 h 4"/>
              <a:gd name="T12" fmla="*/ 3 w 31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4">
                <a:moveTo>
                  <a:pt x="3" y="0"/>
                </a:move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3"/>
                  <a:pt x="30" y="4"/>
                  <a:pt x="29" y="4"/>
                </a:cubicBezTo>
                <a:cubicBezTo>
                  <a:pt x="3" y="4"/>
                  <a:pt x="3" y="4"/>
                  <a:pt x="3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2702139" y="4666249"/>
            <a:ext cx="12675" cy="40138"/>
          </a:xfrm>
          <a:custGeom>
            <a:avLst/>
            <a:gdLst>
              <a:gd name="T0" fmla="*/ 7 w 7"/>
              <a:gd name="T1" fmla="*/ 2 h 21"/>
              <a:gd name="T2" fmla="*/ 6 w 7"/>
              <a:gd name="T3" fmla="*/ 18 h 21"/>
              <a:gd name="T4" fmla="*/ 4 w 7"/>
              <a:gd name="T5" fmla="*/ 21 h 21"/>
              <a:gd name="T6" fmla="*/ 1 w 7"/>
              <a:gd name="T7" fmla="*/ 18 h 21"/>
              <a:gd name="T8" fmla="*/ 0 w 7"/>
              <a:gd name="T9" fmla="*/ 2 h 21"/>
              <a:gd name="T10" fmla="*/ 4 w 7"/>
              <a:gd name="T11" fmla="*/ 0 h 21"/>
              <a:gd name="T12" fmla="*/ 7 w 7"/>
              <a:gd name="T13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21">
                <a:moveTo>
                  <a:pt x="7" y="2"/>
                </a:moveTo>
                <a:cubicBezTo>
                  <a:pt x="6" y="18"/>
                  <a:pt x="6" y="18"/>
                  <a:pt x="6" y="18"/>
                </a:cubicBezTo>
                <a:cubicBezTo>
                  <a:pt x="6" y="20"/>
                  <a:pt x="5" y="21"/>
                  <a:pt x="4" y="21"/>
                </a:cubicBezTo>
                <a:cubicBezTo>
                  <a:pt x="2" y="21"/>
                  <a:pt x="1" y="20"/>
                  <a:pt x="1" y="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4" y="0"/>
                </a:cubicBezTo>
                <a:cubicBezTo>
                  <a:pt x="5" y="0"/>
                  <a:pt x="7" y="1"/>
                  <a:pt x="7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出自【趣你的PPT】(微信:qunideppt)：最优质的PPT资源库"/>
          <p:cNvSpPr>
            <a:spLocks/>
          </p:cNvSpPr>
          <p:nvPr/>
        </p:nvSpPr>
        <p:spPr bwMode="auto">
          <a:xfrm>
            <a:off x="2038795" y="2264321"/>
            <a:ext cx="16900" cy="27463"/>
          </a:xfrm>
          <a:custGeom>
            <a:avLst/>
            <a:gdLst>
              <a:gd name="T0" fmla="*/ 6 w 10"/>
              <a:gd name="T1" fmla="*/ 10 h 15"/>
              <a:gd name="T2" fmla="*/ 7 w 10"/>
              <a:gd name="T3" fmla="*/ 5 h 15"/>
              <a:gd name="T4" fmla="*/ 5 w 10"/>
              <a:gd name="T5" fmla="*/ 3 h 15"/>
              <a:gd name="T6" fmla="*/ 2 w 10"/>
              <a:gd name="T7" fmla="*/ 3 h 15"/>
              <a:gd name="T8" fmla="*/ 2 w 10"/>
              <a:gd name="T9" fmla="*/ 0 h 15"/>
              <a:gd name="T10" fmla="*/ 5 w 10"/>
              <a:gd name="T11" fmla="*/ 0 h 15"/>
              <a:gd name="T12" fmla="*/ 10 w 10"/>
              <a:gd name="T13" fmla="*/ 5 h 15"/>
              <a:gd name="T14" fmla="*/ 8 w 10"/>
              <a:gd name="T15" fmla="*/ 10 h 15"/>
              <a:gd name="T16" fmla="*/ 3 w 10"/>
              <a:gd name="T17" fmla="*/ 15 h 15"/>
              <a:gd name="T18" fmla="*/ 0 w 10"/>
              <a:gd name="T19" fmla="*/ 15 h 15"/>
              <a:gd name="T20" fmla="*/ 0 w 10"/>
              <a:gd name="T21" fmla="*/ 12 h 15"/>
              <a:gd name="T22" fmla="*/ 3 w 10"/>
              <a:gd name="T23" fmla="*/ 12 h 15"/>
              <a:gd name="T24" fmla="*/ 6 w 10"/>
              <a:gd name="T25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5">
                <a:moveTo>
                  <a:pt x="6" y="10"/>
                </a:moveTo>
                <a:cubicBezTo>
                  <a:pt x="7" y="5"/>
                  <a:pt x="7" y="5"/>
                  <a:pt x="7" y="5"/>
                </a:cubicBezTo>
                <a:cubicBezTo>
                  <a:pt x="7" y="4"/>
                  <a:pt x="6" y="3"/>
                  <a:pt x="5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3"/>
                  <a:pt x="6" y="15"/>
                  <a:pt x="3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5" y="12"/>
                  <a:pt x="6" y="11"/>
                  <a:pt x="6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出自【趣你的PPT】(微信:qunideppt)：最优质的PPT资源库"/>
          <p:cNvSpPr>
            <a:spLocks/>
          </p:cNvSpPr>
          <p:nvPr/>
        </p:nvSpPr>
        <p:spPr bwMode="auto">
          <a:xfrm>
            <a:off x="1979644" y="2264321"/>
            <a:ext cx="16900" cy="27463"/>
          </a:xfrm>
          <a:custGeom>
            <a:avLst/>
            <a:gdLst>
              <a:gd name="T0" fmla="*/ 5 w 9"/>
              <a:gd name="T1" fmla="*/ 0 h 15"/>
              <a:gd name="T2" fmla="*/ 8 w 9"/>
              <a:gd name="T3" fmla="*/ 0 h 15"/>
              <a:gd name="T4" fmla="*/ 8 w 9"/>
              <a:gd name="T5" fmla="*/ 3 h 15"/>
              <a:gd name="T6" fmla="*/ 5 w 9"/>
              <a:gd name="T7" fmla="*/ 3 h 15"/>
              <a:gd name="T8" fmla="*/ 3 w 9"/>
              <a:gd name="T9" fmla="*/ 5 h 15"/>
              <a:gd name="T10" fmla="*/ 4 w 9"/>
              <a:gd name="T11" fmla="*/ 10 h 15"/>
              <a:gd name="T12" fmla="*/ 4 w 9"/>
              <a:gd name="T13" fmla="*/ 10 h 15"/>
              <a:gd name="T14" fmla="*/ 6 w 9"/>
              <a:gd name="T15" fmla="*/ 12 h 15"/>
              <a:gd name="T16" fmla="*/ 9 w 9"/>
              <a:gd name="T17" fmla="*/ 12 h 15"/>
              <a:gd name="T18" fmla="*/ 9 w 9"/>
              <a:gd name="T19" fmla="*/ 15 h 15"/>
              <a:gd name="T20" fmla="*/ 6 w 9"/>
              <a:gd name="T21" fmla="*/ 15 h 15"/>
              <a:gd name="T22" fmla="*/ 1 w 9"/>
              <a:gd name="T23" fmla="*/ 10 h 15"/>
              <a:gd name="T24" fmla="*/ 0 w 9"/>
              <a:gd name="T25" fmla="*/ 5 h 15"/>
              <a:gd name="T26" fmla="*/ 0 w 9"/>
              <a:gd name="T27" fmla="*/ 5 h 15"/>
              <a:gd name="T28" fmla="*/ 5 w 9"/>
              <a:gd name="T2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" h="15">
                <a:moveTo>
                  <a:pt x="5" y="0"/>
                </a:moveTo>
                <a:cubicBezTo>
                  <a:pt x="8" y="0"/>
                  <a:pt x="8" y="0"/>
                  <a:pt x="8" y="0"/>
                </a:cubicBezTo>
                <a:cubicBezTo>
                  <a:pt x="8" y="3"/>
                  <a:pt x="8" y="3"/>
                  <a:pt x="8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5" y="12"/>
                  <a:pt x="6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5"/>
                  <a:pt x="9" y="15"/>
                  <a:pt x="9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3" y="15"/>
                  <a:pt x="1" y="13"/>
                  <a:pt x="1" y="1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1998657" y="2260096"/>
            <a:ext cx="38026" cy="48588"/>
          </a:xfrm>
          <a:custGeom>
            <a:avLst/>
            <a:gdLst>
              <a:gd name="T0" fmla="*/ 20 w 21"/>
              <a:gd name="T1" fmla="*/ 19 h 26"/>
              <a:gd name="T2" fmla="*/ 14 w 21"/>
              <a:gd name="T3" fmla="*/ 26 h 26"/>
              <a:gd name="T4" fmla="*/ 8 w 21"/>
              <a:gd name="T5" fmla="*/ 26 h 26"/>
              <a:gd name="T6" fmla="*/ 1 w 21"/>
              <a:gd name="T7" fmla="*/ 19 h 26"/>
              <a:gd name="T8" fmla="*/ 0 w 21"/>
              <a:gd name="T9" fmla="*/ 0 h 26"/>
              <a:gd name="T10" fmla="*/ 21 w 21"/>
              <a:gd name="T11" fmla="*/ 0 h 26"/>
              <a:gd name="T12" fmla="*/ 20 w 21"/>
              <a:gd name="T13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6">
                <a:moveTo>
                  <a:pt x="20" y="19"/>
                </a:moveTo>
                <a:cubicBezTo>
                  <a:pt x="20" y="23"/>
                  <a:pt x="17" y="26"/>
                  <a:pt x="14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4" y="26"/>
                  <a:pt x="1" y="23"/>
                  <a:pt x="1" y="19"/>
                </a:cubicBez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出自【趣你的PPT】(微信:qunideppt)：最优质的PPT资源库"/>
          <p:cNvSpPr>
            <a:spLocks/>
          </p:cNvSpPr>
          <p:nvPr/>
        </p:nvSpPr>
        <p:spPr bwMode="auto">
          <a:xfrm>
            <a:off x="2011332" y="2310796"/>
            <a:ext cx="12675" cy="4225"/>
          </a:xfrm>
          <a:custGeom>
            <a:avLst/>
            <a:gdLst>
              <a:gd name="T0" fmla="*/ 0 w 7"/>
              <a:gd name="T1" fmla="*/ 2 h 3"/>
              <a:gd name="T2" fmla="*/ 1 w 7"/>
              <a:gd name="T3" fmla="*/ 0 h 3"/>
              <a:gd name="T4" fmla="*/ 6 w 7"/>
              <a:gd name="T5" fmla="*/ 0 h 3"/>
              <a:gd name="T6" fmla="*/ 7 w 7"/>
              <a:gd name="T7" fmla="*/ 2 h 3"/>
              <a:gd name="T8" fmla="*/ 6 w 7"/>
              <a:gd name="T9" fmla="*/ 3 h 3"/>
              <a:gd name="T10" fmla="*/ 1 w 7"/>
              <a:gd name="T11" fmla="*/ 3 h 3"/>
              <a:gd name="T12" fmla="*/ 0 w 7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3">
                <a:moveTo>
                  <a:pt x="0" y="2"/>
                </a:moveTo>
                <a:cubicBezTo>
                  <a:pt x="0" y="1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1"/>
                  <a:pt x="7" y="2"/>
                </a:cubicBezTo>
                <a:cubicBezTo>
                  <a:pt x="7" y="3"/>
                  <a:pt x="7" y="3"/>
                  <a:pt x="6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出自【趣你的PPT】(微信:qunideppt)：最优质的PPT资源库"/>
          <p:cNvSpPr>
            <a:spLocks/>
          </p:cNvSpPr>
          <p:nvPr/>
        </p:nvSpPr>
        <p:spPr bwMode="auto">
          <a:xfrm>
            <a:off x="2011332" y="2344596"/>
            <a:ext cx="12675" cy="6338"/>
          </a:xfrm>
          <a:custGeom>
            <a:avLst/>
            <a:gdLst>
              <a:gd name="T0" fmla="*/ 6 w 7"/>
              <a:gd name="T1" fmla="*/ 3 h 3"/>
              <a:gd name="T2" fmla="*/ 1 w 7"/>
              <a:gd name="T3" fmla="*/ 3 h 3"/>
              <a:gd name="T4" fmla="*/ 0 w 7"/>
              <a:gd name="T5" fmla="*/ 1 h 3"/>
              <a:gd name="T6" fmla="*/ 1 w 7"/>
              <a:gd name="T7" fmla="*/ 0 h 3"/>
              <a:gd name="T8" fmla="*/ 6 w 7"/>
              <a:gd name="T9" fmla="*/ 0 h 3"/>
              <a:gd name="T10" fmla="*/ 7 w 7"/>
              <a:gd name="T11" fmla="*/ 1 h 3"/>
              <a:gd name="T12" fmla="*/ 6 w 7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3">
                <a:moveTo>
                  <a:pt x="6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7" y="2"/>
                  <a:pt x="7" y="3"/>
                  <a:pt x="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0" name="出自【趣你的PPT】(微信:qunideppt)：最优质的PPT资源库"/>
          <p:cNvSpPr>
            <a:spLocks/>
          </p:cNvSpPr>
          <p:nvPr/>
        </p:nvSpPr>
        <p:spPr bwMode="auto">
          <a:xfrm>
            <a:off x="2000769" y="2353046"/>
            <a:ext cx="33801" cy="4225"/>
          </a:xfrm>
          <a:custGeom>
            <a:avLst/>
            <a:gdLst>
              <a:gd name="T0" fmla="*/ 1 w 18"/>
              <a:gd name="T1" fmla="*/ 0 h 3"/>
              <a:gd name="T2" fmla="*/ 17 w 18"/>
              <a:gd name="T3" fmla="*/ 0 h 3"/>
              <a:gd name="T4" fmla="*/ 18 w 18"/>
              <a:gd name="T5" fmla="*/ 2 h 3"/>
              <a:gd name="T6" fmla="*/ 17 w 18"/>
              <a:gd name="T7" fmla="*/ 3 h 3"/>
              <a:gd name="T8" fmla="*/ 1 w 18"/>
              <a:gd name="T9" fmla="*/ 3 h 3"/>
              <a:gd name="T10" fmla="*/ 0 w 18"/>
              <a:gd name="T11" fmla="*/ 2 h 3"/>
              <a:gd name="T12" fmla="*/ 1 w 18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">
                <a:moveTo>
                  <a:pt x="1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8" y="1"/>
                  <a:pt x="18" y="2"/>
                </a:cubicBezTo>
                <a:cubicBezTo>
                  <a:pt x="18" y="2"/>
                  <a:pt x="17" y="3"/>
                  <a:pt x="17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2011332" y="2319246"/>
            <a:ext cx="10563" cy="21125"/>
          </a:xfrm>
          <a:custGeom>
            <a:avLst/>
            <a:gdLst>
              <a:gd name="T0" fmla="*/ 5 w 5"/>
              <a:gd name="T1" fmla="*/ 1 h 12"/>
              <a:gd name="T2" fmla="*/ 4 w 5"/>
              <a:gd name="T3" fmla="*/ 11 h 12"/>
              <a:gd name="T4" fmla="*/ 3 w 5"/>
              <a:gd name="T5" fmla="*/ 12 h 12"/>
              <a:gd name="T6" fmla="*/ 1 w 5"/>
              <a:gd name="T7" fmla="*/ 11 h 12"/>
              <a:gd name="T8" fmla="*/ 0 w 5"/>
              <a:gd name="T9" fmla="*/ 1 h 12"/>
              <a:gd name="T10" fmla="*/ 3 w 5"/>
              <a:gd name="T11" fmla="*/ 0 h 12"/>
              <a:gd name="T12" fmla="*/ 5 w 5"/>
              <a:gd name="T13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2">
                <a:moveTo>
                  <a:pt x="5" y="1"/>
                </a:move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2"/>
                  <a:pt x="3" y="12"/>
                </a:cubicBezTo>
                <a:cubicBezTo>
                  <a:pt x="2" y="12"/>
                  <a:pt x="1" y="12"/>
                  <a:pt x="1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2" y="0"/>
                  <a:pt x="3" y="0"/>
                </a:cubicBezTo>
                <a:cubicBezTo>
                  <a:pt x="3" y="0"/>
                  <a:pt x="5" y="0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1155746" y="2072082"/>
            <a:ext cx="27463" cy="42250"/>
          </a:xfrm>
          <a:custGeom>
            <a:avLst/>
            <a:gdLst>
              <a:gd name="T0" fmla="*/ 8 w 15"/>
              <a:gd name="T1" fmla="*/ 15 h 23"/>
              <a:gd name="T2" fmla="*/ 10 w 15"/>
              <a:gd name="T3" fmla="*/ 8 h 23"/>
              <a:gd name="T4" fmla="*/ 7 w 15"/>
              <a:gd name="T5" fmla="*/ 4 h 23"/>
              <a:gd name="T6" fmla="*/ 2 w 15"/>
              <a:gd name="T7" fmla="*/ 4 h 23"/>
              <a:gd name="T8" fmla="*/ 2 w 15"/>
              <a:gd name="T9" fmla="*/ 0 h 23"/>
              <a:gd name="T10" fmla="*/ 7 w 15"/>
              <a:gd name="T11" fmla="*/ 0 h 23"/>
              <a:gd name="T12" fmla="*/ 15 w 15"/>
              <a:gd name="T13" fmla="*/ 8 h 23"/>
              <a:gd name="T14" fmla="*/ 13 w 15"/>
              <a:gd name="T15" fmla="*/ 15 h 23"/>
              <a:gd name="T16" fmla="*/ 5 w 15"/>
              <a:gd name="T17" fmla="*/ 23 h 23"/>
              <a:gd name="T18" fmla="*/ 0 w 15"/>
              <a:gd name="T19" fmla="*/ 23 h 23"/>
              <a:gd name="T20" fmla="*/ 0 w 15"/>
              <a:gd name="T21" fmla="*/ 19 h 23"/>
              <a:gd name="T22" fmla="*/ 5 w 15"/>
              <a:gd name="T23" fmla="*/ 19 h 23"/>
              <a:gd name="T24" fmla="*/ 8 w 15"/>
              <a:gd name="T25" fmla="*/ 1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23">
                <a:moveTo>
                  <a:pt x="8" y="15"/>
                </a:moveTo>
                <a:cubicBezTo>
                  <a:pt x="10" y="8"/>
                  <a:pt x="10" y="8"/>
                  <a:pt x="10" y="8"/>
                </a:cubicBezTo>
                <a:cubicBezTo>
                  <a:pt x="10" y="6"/>
                  <a:pt x="9" y="4"/>
                  <a:pt x="7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0"/>
                  <a:pt x="2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0"/>
                  <a:pt x="15" y="3"/>
                  <a:pt x="15" y="8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20"/>
                  <a:pt x="9" y="23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7" y="19"/>
                  <a:pt x="8" y="17"/>
                  <a:pt x="8" y="1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1062793" y="2072082"/>
            <a:ext cx="27463" cy="42250"/>
          </a:xfrm>
          <a:custGeom>
            <a:avLst/>
            <a:gdLst>
              <a:gd name="T0" fmla="*/ 8 w 14"/>
              <a:gd name="T1" fmla="*/ 0 h 23"/>
              <a:gd name="T2" fmla="*/ 13 w 14"/>
              <a:gd name="T3" fmla="*/ 0 h 23"/>
              <a:gd name="T4" fmla="*/ 13 w 14"/>
              <a:gd name="T5" fmla="*/ 4 h 23"/>
              <a:gd name="T6" fmla="*/ 8 w 14"/>
              <a:gd name="T7" fmla="*/ 4 h 23"/>
              <a:gd name="T8" fmla="*/ 5 w 14"/>
              <a:gd name="T9" fmla="*/ 8 h 23"/>
              <a:gd name="T10" fmla="*/ 7 w 14"/>
              <a:gd name="T11" fmla="*/ 15 h 23"/>
              <a:gd name="T12" fmla="*/ 7 w 14"/>
              <a:gd name="T13" fmla="*/ 15 h 23"/>
              <a:gd name="T14" fmla="*/ 10 w 14"/>
              <a:gd name="T15" fmla="*/ 19 h 23"/>
              <a:gd name="T16" fmla="*/ 14 w 14"/>
              <a:gd name="T17" fmla="*/ 19 h 23"/>
              <a:gd name="T18" fmla="*/ 14 w 14"/>
              <a:gd name="T19" fmla="*/ 23 h 23"/>
              <a:gd name="T20" fmla="*/ 10 w 14"/>
              <a:gd name="T21" fmla="*/ 23 h 23"/>
              <a:gd name="T22" fmla="*/ 2 w 14"/>
              <a:gd name="T23" fmla="*/ 15 h 23"/>
              <a:gd name="T24" fmla="*/ 0 w 14"/>
              <a:gd name="T25" fmla="*/ 8 h 23"/>
              <a:gd name="T26" fmla="*/ 0 w 14"/>
              <a:gd name="T27" fmla="*/ 8 h 23"/>
              <a:gd name="T28" fmla="*/ 8 w 14"/>
              <a:gd name="T2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3">
                <a:moveTo>
                  <a:pt x="8" y="0"/>
                </a:moveTo>
                <a:cubicBezTo>
                  <a:pt x="13" y="0"/>
                  <a:pt x="13" y="0"/>
                  <a:pt x="13" y="0"/>
                </a:cubicBezTo>
                <a:cubicBezTo>
                  <a:pt x="13" y="4"/>
                  <a:pt x="13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5" y="6"/>
                  <a:pt x="5" y="8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7"/>
                  <a:pt x="8" y="19"/>
                  <a:pt x="10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23"/>
                  <a:pt x="14" y="23"/>
                  <a:pt x="14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6" y="23"/>
                  <a:pt x="2" y="20"/>
                  <a:pt x="2" y="15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1094481" y="2065744"/>
            <a:ext cx="57039" cy="71825"/>
          </a:xfrm>
          <a:custGeom>
            <a:avLst/>
            <a:gdLst>
              <a:gd name="T0" fmla="*/ 30 w 31"/>
              <a:gd name="T1" fmla="*/ 29 h 39"/>
              <a:gd name="T2" fmla="*/ 20 w 31"/>
              <a:gd name="T3" fmla="*/ 39 h 39"/>
              <a:gd name="T4" fmla="*/ 11 w 31"/>
              <a:gd name="T5" fmla="*/ 39 h 39"/>
              <a:gd name="T6" fmla="*/ 1 w 31"/>
              <a:gd name="T7" fmla="*/ 29 h 39"/>
              <a:gd name="T8" fmla="*/ 0 w 31"/>
              <a:gd name="T9" fmla="*/ 0 h 39"/>
              <a:gd name="T10" fmla="*/ 31 w 31"/>
              <a:gd name="T11" fmla="*/ 0 h 39"/>
              <a:gd name="T12" fmla="*/ 30 w 31"/>
              <a:gd name="T13" fmla="*/ 2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9">
                <a:moveTo>
                  <a:pt x="30" y="29"/>
                </a:moveTo>
                <a:cubicBezTo>
                  <a:pt x="30" y="35"/>
                  <a:pt x="26" y="39"/>
                  <a:pt x="20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5" y="39"/>
                  <a:pt x="1" y="35"/>
                  <a:pt x="1" y="29"/>
                </a:cubicBezTo>
                <a:cubicBezTo>
                  <a:pt x="0" y="0"/>
                  <a:pt x="0" y="0"/>
                  <a:pt x="0" y="0"/>
                </a:cubicBezTo>
                <a:cubicBezTo>
                  <a:pt x="31" y="0"/>
                  <a:pt x="31" y="0"/>
                  <a:pt x="31" y="0"/>
                </a:cubicBezTo>
                <a:lnTo>
                  <a:pt x="30" y="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1113494" y="2143907"/>
            <a:ext cx="19013" cy="6338"/>
          </a:xfrm>
          <a:custGeom>
            <a:avLst/>
            <a:gdLst>
              <a:gd name="T0" fmla="*/ 0 w 11"/>
              <a:gd name="T1" fmla="*/ 2 h 4"/>
              <a:gd name="T2" fmla="*/ 2 w 11"/>
              <a:gd name="T3" fmla="*/ 0 h 4"/>
              <a:gd name="T4" fmla="*/ 9 w 11"/>
              <a:gd name="T5" fmla="*/ 0 h 4"/>
              <a:gd name="T6" fmla="*/ 11 w 11"/>
              <a:gd name="T7" fmla="*/ 2 h 4"/>
              <a:gd name="T8" fmla="*/ 9 w 11"/>
              <a:gd name="T9" fmla="*/ 4 h 4"/>
              <a:gd name="T10" fmla="*/ 2 w 11"/>
              <a:gd name="T11" fmla="*/ 4 h 4"/>
              <a:gd name="T12" fmla="*/ 0 w 11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1" y="1"/>
                  <a:pt x="11" y="2"/>
                </a:cubicBezTo>
                <a:cubicBezTo>
                  <a:pt x="11" y="3"/>
                  <a:pt x="10" y="4"/>
                  <a:pt x="9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1113494" y="2194608"/>
            <a:ext cx="19013" cy="6338"/>
          </a:xfrm>
          <a:custGeom>
            <a:avLst/>
            <a:gdLst>
              <a:gd name="T0" fmla="*/ 9 w 11"/>
              <a:gd name="T1" fmla="*/ 4 h 4"/>
              <a:gd name="T2" fmla="*/ 2 w 11"/>
              <a:gd name="T3" fmla="*/ 4 h 4"/>
              <a:gd name="T4" fmla="*/ 0 w 11"/>
              <a:gd name="T5" fmla="*/ 2 h 4"/>
              <a:gd name="T6" fmla="*/ 2 w 11"/>
              <a:gd name="T7" fmla="*/ 0 h 4"/>
              <a:gd name="T8" fmla="*/ 9 w 11"/>
              <a:gd name="T9" fmla="*/ 0 h 4"/>
              <a:gd name="T10" fmla="*/ 11 w 11"/>
              <a:gd name="T11" fmla="*/ 2 h 4"/>
              <a:gd name="T12" fmla="*/ 9 w 11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4">
                <a:moveTo>
                  <a:pt x="9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1" y="1"/>
                  <a:pt x="11" y="2"/>
                </a:cubicBezTo>
                <a:cubicBezTo>
                  <a:pt x="11" y="3"/>
                  <a:pt x="10" y="4"/>
                  <a:pt x="9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1096594" y="2207283"/>
            <a:ext cx="52814" cy="6338"/>
          </a:xfrm>
          <a:custGeom>
            <a:avLst/>
            <a:gdLst>
              <a:gd name="T0" fmla="*/ 2 w 29"/>
              <a:gd name="T1" fmla="*/ 0 h 4"/>
              <a:gd name="T2" fmla="*/ 26 w 29"/>
              <a:gd name="T3" fmla="*/ 0 h 4"/>
              <a:gd name="T4" fmla="*/ 29 w 29"/>
              <a:gd name="T5" fmla="*/ 2 h 4"/>
              <a:gd name="T6" fmla="*/ 26 w 29"/>
              <a:gd name="T7" fmla="*/ 4 h 4"/>
              <a:gd name="T8" fmla="*/ 2 w 29"/>
              <a:gd name="T9" fmla="*/ 4 h 4"/>
              <a:gd name="T10" fmla="*/ 0 w 29"/>
              <a:gd name="T11" fmla="*/ 2 h 4"/>
              <a:gd name="T12" fmla="*/ 2 w 29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4">
                <a:moveTo>
                  <a:pt x="2" y="0"/>
                </a:move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9" y="0"/>
                  <a:pt x="29" y="2"/>
                </a:cubicBezTo>
                <a:cubicBezTo>
                  <a:pt x="29" y="3"/>
                  <a:pt x="28" y="4"/>
                  <a:pt x="26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1117720" y="2154470"/>
            <a:ext cx="12675" cy="33800"/>
          </a:xfrm>
          <a:custGeom>
            <a:avLst/>
            <a:gdLst>
              <a:gd name="T0" fmla="*/ 7 w 7"/>
              <a:gd name="T1" fmla="*/ 3 h 19"/>
              <a:gd name="T2" fmla="*/ 6 w 7"/>
              <a:gd name="T3" fmla="*/ 17 h 19"/>
              <a:gd name="T4" fmla="*/ 3 w 7"/>
              <a:gd name="T5" fmla="*/ 19 h 19"/>
              <a:gd name="T6" fmla="*/ 1 w 7"/>
              <a:gd name="T7" fmla="*/ 17 h 19"/>
              <a:gd name="T8" fmla="*/ 0 w 7"/>
              <a:gd name="T9" fmla="*/ 3 h 19"/>
              <a:gd name="T10" fmla="*/ 3 w 7"/>
              <a:gd name="T11" fmla="*/ 0 h 19"/>
              <a:gd name="T12" fmla="*/ 7 w 7"/>
              <a:gd name="T13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9">
                <a:moveTo>
                  <a:pt x="7" y="3"/>
                </a:moveTo>
                <a:cubicBezTo>
                  <a:pt x="6" y="17"/>
                  <a:pt x="6" y="17"/>
                  <a:pt x="6" y="17"/>
                </a:cubicBezTo>
                <a:cubicBezTo>
                  <a:pt x="6" y="18"/>
                  <a:pt x="5" y="19"/>
                  <a:pt x="3" y="19"/>
                </a:cubicBezTo>
                <a:cubicBezTo>
                  <a:pt x="2" y="19"/>
                  <a:pt x="1" y="18"/>
                  <a:pt x="1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5" y="0"/>
                  <a:pt x="7" y="1"/>
                  <a:pt x="7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1785288" y="2813574"/>
            <a:ext cx="21126" cy="35913"/>
          </a:xfrm>
          <a:custGeom>
            <a:avLst/>
            <a:gdLst>
              <a:gd name="T0" fmla="*/ 6 w 12"/>
              <a:gd name="T1" fmla="*/ 12 h 19"/>
              <a:gd name="T2" fmla="*/ 8 w 12"/>
              <a:gd name="T3" fmla="*/ 6 h 19"/>
              <a:gd name="T4" fmla="*/ 5 w 12"/>
              <a:gd name="T5" fmla="*/ 4 h 19"/>
              <a:gd name="T6" fmla="*/ 1 w 12"/>
              <a:gd name="T7" fmla="*/ 4 h 19"/>
              <a:gd name="T8" fmla="*/ 1 w 12"/>
              <a:gd name="T9" fmla="*/ 0 h 19"/>
              <a:gd name="T10" fmla="*/ 5 w 12"/>
              <a:gd name="T11" fmla="*/ 0 h 19"/>
              <a:gd name="T12" fmla="*/ 12 w 12"/>
              <a:gd name="T13" fmla="*/ 6 h 19"/>
              <a:gd name="T14" fmla="*/ 10 w 12"/>
              <a:gd name="T15" fmla="*/ 13 h 19"/>
              <a:gd name="T16" fmla="*/ 4 w 12"/>
              <a:gd name="T17" fmla="*/ 19 h 19"/>
              <a:gd name="T18" fmla="*/ 0 w 12"/>
              <a:gd name="T19" fmla="*/ 19 h 19"/>
              <a:gd name="T20" fmla="*/ 0 w 12"/>
              <a:gd name="T21" fmla="*/ 15 h 19"/>
              <a:gd name="T22" fmla="*/ 4 w 12"/>
              <a:gd name="T23" fmla="*/ 15 h 19"/>
              <a:gd name="T24" fmla="*/ 6 w 12"/>
              <a:gd name="T25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" h="19">
                <a:moveTo>
                  <a:pt x="6" y="12"/>
                </a:moveTo>
                <a:cubicBezTo>
                  <a:pt x="8" y="6"/>
                  <a:pt x="8" y="6"/>
                  <a:pt x="8" y="6"/>
                </a:cubicBezTo>
                <a:cubicBezTo>
                  <a:pt x="8" y="5"/>
                  <a:pt x="7" y="4"/>
                  <a:pt x="5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0"/>
                  <a:pt x="1" y="0"/>
                  <a:pt x="1" y="0"/>
                </a:cubicBezTo>
                <a:cubicBezTo>
                  <a:pt x="5" y="0"/>
                  <a:pt x="5" y="0"/>
                  <a:pt x="5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6"/>
                  <a:pt x="7" y="19"/>
                  <a:pt x="4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5"/>
                  <a:pt x="6" y="14"/>
                  <a:pt x="6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1709236" y="2813574"/>
            <a:ext cx="23238" cy="35913"/>
          </a:xfrm>
          <a:custGeom>
            <a:avLst/>
            <a:gdLst>
              <a:gd name="T0" fmla="*/ 7 w 12"/>
              <a:gd name="T1" fmla="*/ 0 h 19"/>
              <a:gd name="T2" fmla="*/ 11 w 12"/>
              <a:gd name="T3" fmla="*/ 0 h 19"/>
              <a:gd name="T4" fmla="*/ 11 w 12"/>
              <a:gd name="T5" fmla="*/ 4 h 19"/>
              <a:gd name="T6" fmla="*/ 7 w 12"/>
              <a:gd name="T7" fmla="*/ 4 h 19"/>
              <a:gd name="T8" fmla="*/ 4 w 12"/>
              <a:gd name="T9" fmla="*/ 6 h 19"/>
              <a:gd name="T10" fmla="*/ 6 w 12"/>
              <a:gd name="T11" fmla="*/ 12 h 19"/>
              <a:gd name="T12" fmla="*/ 6 w 12"/>
              <a:gd name="T13" fmla="*/ 12 h 19"/>
              <a:gd name="T14" fmla="*/ 8 w 12"/>
              <a:gd name="T15" fmla="*/ 15 h 19"/>
              <a:gd name="T16" fmla="*/ 12 w 12"/>
              <a:gd name="T17" fmla="*/ 15 h 19"/>
              <a:gd name="T18" fmla="*/ 12 w 12"/>
              <a:gd name="T19" fmla="*/ 19 h 19"/>
              <a:gd name="T20" fmla="*/ 8 w 12"/>
              <a:gd name="T21" fmla="*/ 19 h 19"/>
              <a:gd name="T22" fmla="*/ 2 w 12"/>
              <a:gd name="T23" fmla="*/ 13 h 19"/>
              <a:gd name="T24" fmla="*/ 0 w 12"/>
              <a:gd name="T25" fmla="*/ 7 h 19"/>
              <a:gd name="T26" fmla="*/ 0 w 12"/>
              <a:gd name="T27" fmla="*/ 6 h 19"/>
              <a:gd name="T28" fmla="*/ 7 w 12"/>
              <a:gd name="T2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19">
                <a:moveTo>
                  <a:pt x="7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7" y="4"/>
                  <a:pt x="7" y="4"/>
                  <a:pt x="7" y="4"/>
                </a:cubicBezTo>
                <a:cubicBezTo>
                  <a:pt x="5" y="4"/>
                  <a:pt x="4" y="5"/>
                  <a:pt x="4" y="6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4"/>
                  <a:pt x="7" y="15"/>
                  <a:pt x="8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5" y="19"/>
                  <a:pt x="2" y="16"/>
                  <a:pt x="2" y="13"/>
                </a:cubicBezTo>
                <a:cubicBezTo>
                  <a:pt x="0" y="7"/>
                  <a:pt x="0" y="7"/>
                  <a:pt x="0" y="7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1734587" y="2811462"/>
            <a:ext cx="46476" cy="57038"/>
          </a:xfrm>
          <a:custGeom>
            <a:avLst/>
            <a:gdLst>
              <a:gd name="T0" fmla="*/ 24 w 25"/>
              <a:gd name="T1" fmla="*/ 23 h 31"/>
              <a:gd name="T2" fmla="*/ 16 w 25"/>
              <a:gd name="T3" fmla="*/ 31 h 31"/>
              <a:gd name="T4" fmla="*/ 9 w 25"/>
              <a:gd name="T5" fmla="*/ 31 h 31"/>
              <a:gd name="T6" fmla="*/ 1 w 25"/>
              <a:gd name="T7" fmla="*/ 23 h 31"/>
              <a:gd name="T8" fmla="*/ 0 w 25"/>
              <a:gd name="T9" fmla="*/ 0 h 31"/>
              <a:gd name="T10" fmla="*/ 25 w 25"/>
              <a:gd name="T11" fmla="*/ 0 h 31"/>
              <a:gd name="T12" fmla="*/ 24 w 25"/>
              <a:gd name="T13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31">
                <a:moveTo>
                  <a:pt x="24" y="23"/>
                </a:moveTo>
                <a:cubicBezTo>
                  <a:pt x="24" y="28"/>
                  <a:pt x="21" y="31"/>
                  <a:pt x="16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4" y="31"/>
                  <a:pt x="1" y="28"/>
                  <a:pt x="1" y="23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25" y="0"/>
                  <a:pt x="25" y="0"/>
                </a:cubicBezTo>
                <a:lnTo>
                  <a:pt x="2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1749375" y="2870612"/>
            <a:ext cx="16900" cy="8450"/>
          </a:xfrm>
          <a:custGeom>
            <a:avLst/>
            <a:gdLst>
              <a:gd name="T0" fmla="*/ 0 w 9"/>
              <a:gd name="T1" fmla="*/ 2 h 4"/>
              <a:gd name="T2" fmla="*/ 2 w 9"/>
              <a:gd name="T3" fmla="*/ 0 h 4"/>
              <a:gd name="T4" fmla="*/ 8 w 9"/>
              <a:gd name="T5" fmla="*/ 0 h 4"/>
              <a:gd name="T6" fmla="*/ 9 w 9"/>
              <a:gd name="T7" fmla="*/ 2 h 4"/>
              <a:gd name="T8" fmla="*/ 8 w 9"/>
              <a:gd name="T9" fmla="*/ 4 h 4"/>
              <a:gd name="T10" fmla="*/ 2 w 9"/>
              <a:gd name="T11" fmla="*/ 4 h 4"/>
              <a:gd name="T12" fmla="*/ 0 w 9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9" y="1"/>
                  <a:pt x="9" y="2"/>
                </a:cubicBezTo>
                <a:cubicBezTo>
                  <a:pt x="9" y="3"/>
                  <a:pt x="8" y="4"/>
                  <a:pt x="8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1749375" y="2912862"/>
            <a:ext cx="16900" cy="8450"/>
          </a:xfrm>
          <a:custGeom>
            <a:avLst/>
            <a:gdLst>
              <a:gd name="T0" fmla="*/ 8 w 9"/>
              <a:gd name="T1" fmla="*/ 4 h 4"/>
              <a:gd name="T2" fmla="*/ 2 w 9"/>
              <a:gd name="T3" fmla="*/ 4 h 4"/>
              <a:gd name="T4" fmla="*/ 0 w 9"/>
              <a:gd name="T5" fmla="*/ 2 h 4"/>
              <a:gd name="T6" fmla="*/ 2 w 9"/>
              <a:gd name="T7" fmla="*/ 0 h 4"/>
              <a:gd name="T8" fmla="*/ 8 w 9"/>
              <a:gd name="T9" fmla="*/ 0 h 4"/>
              <a:gd name="T10" fmla="*/ 9 w 9"/>
              <a:gd name="T11" fmla="*/ 2 h 4"/>
              <a:gd name="T12" fmla="*/ 8 w 9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4">
                <a:moveTo>
                  <a:pt x="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9" y="1"/>
                  <a:pt x="9" y="2"/>
                </a:cubicBezTo>
                <a:cubicBezTo>
                  <a:pt x="9" y="3"/>
                  <a:pt x="8" y="4"/>
                  <a:pt x="8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/>
          </p:cNvSpPr>
          <p:nvPr/>
        </p:nvSpPr>
        <p:spPr bwMode="auto">
          <a:xfrm>
            <a:off x="1736699" y="2923425"/>
            <a:ext cx="42251" cy="6338"/>
          </a:xfrm>
          <a:custGeom>
            <a:avLst/>
            <a:gdLst>
              <a:gd name="T0" fmla="*/ 2 w 23"/>
              <a:gd name="T1" fmla="*/ 0 h 3"/>
              <a:gd name="T2" fmla="*/ 21 w 23"/>
              <a:gd name="T3" fmla="*/ 0 h 3"/>
              <a:gd name="T4" fmla="*/ 23 w 23"/>
              <a:gd name="T5" fmla="*/ 1 h 3"/>
              <a:gd name="T6" fmla="*/ 21 w 23"/>
              <a:gd name="T7" fmla="*/ 3 h 3"/>
              <a:gd name="T8" fmla="*/ 2 w 23"/>
              <a:gd name="T9" fmla="*/ 3 h 3"/>
              <a:gd name="T10" fmla="*/ 0 w 23"/>
              <a:gd name="T11" fmla="*/ 1 h 3"/>
              <a:gd name="T12" fmla="*/ 2 w 23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3">
                <a:moveTo>
                  <a:pt x="2" y="0"/>
                </a:move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3" y="2"/>
                  <a:pt x="22" y="3"/>
                  <a:pt x="2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出自【趣你的PPT】(微信:qunideppt)：最优质的PPT资源库"/>
          <p:cNvSpPr>
            <a:spLocks/>
          </p:cNvSpPr>
          <p:nvPr/>
        </p:nvSpPr>
        <p:spPr bwMode="auto">
          <a:xfrm>
            <a:off x="1753600" y="2883287"/>
            <a:ext cx="8450" cy="27463"/>
          </a:xfrm>
          <a:custGeom>
            <a:avLst/>
            <a:gdLst>
              <a:gd name="T0" fmla="*/ 5 w 5"/>
              <a:gd name="T1" fmla="*/ 2 h 15"/>
              <a:gd name="T2" fmla="*/ 4 w 5"/>
              <a:gd name="T3" fmla="*/ 13 h 15"/>
              <a:gd name="T4" fmla="*/ 3 w 5"/>
              <a:gd name="T5" fmla="*/ 15 h 15"/>
              <a:gd name="T6" fmla="*/ 1 w 5"/>
              <a:gd name="T7" fmla="*/ 13 h 15"/>
              <a:gd name="T8" fmla="*/ 0 w 5"/>
              <a:gd name="T9" fmla="*/ 2 h 15"/>
              <a:gd name="T10" fmla="*/ 3 w 5"/>
              <a:gd name="T11" fmla="*/ 0 h 15"/>
              <a:gd name="T12" fmla="*/ 5 w 5"/>
              <a:gd name="T13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5">
                <a:moveTo>
                  <a:pt x="5" y="2"/>
                </a:move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3" y="15"/>
                </a:cubicBezTo>
                <a:cubicBezTo>
                  <a:pt x="1" y="15"/>
                  <a:pt x="1" y="14"/>
                  <a:pt x="1" y="1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03575" y="2767099"/>
            <a:ext cx="164780" cy="280964"/>
          </a:xfrm>
          <a:custGeom>
            <a:avLst/>
            <a:gdLst>
              <a:gd name="T0" fmla="*/ 34 w 90"/>
              <a:gd name="T1" fmla="*/ 24 h 153"/>
              <a:gd name="T2" fmla="*/ 44 w 90"/>
              <a:gd name="T3" fmla="*/ 11 h 153"/>
              <a:gd name="T4" fmla="*/ 31 w 90"/>
              <a:gd name="T5" fmla="*/ 0 h 153"/>
              <a:gd name="T6" fmla="*/ 21 w 90"/>
              <a:gd name="T7" fmla="*/ 14 h 153"/>
              <a:gd name="T8" fmla="*/ 34 w 90"/>
              <a:gd name="T9" fmla="*/ 24 h 153"/>
              <a:gd name="T10" fmla="*/ 70 w 90"/>
              <a:gd name="T11" fmla="*/ 61 h 153"/>
              <a:gd name="T12" fmla="*/ 78 w 90"/>
              <a:gd name="T13" fmla="*/ 65 h 153"/>
              <a:gd name="T14" fmla="*/ 81 w 90"/>
              <a:gd name="T15" fmla="*/ 57 h 153"/>
              <a:gd name="T16" fmla="*/ 73 w 90"/>
              <a:gd name="T17" fmla="*/ 33 h 153"/>
              <a:gd name="T18" fmla="*/ 67 w 90"/>
              <a:gd name="T19" fmla="*/ 30 h 153"/>
              <a:gd name="T20" fmla="*/ 51 w 90"/>
              <a:gd name="T21" fmla="*/ 26 h 153"/>
              <a:gd name="T22" fmla="*/ 39 w 90"/>
              <a:gd name="T23" fmla="*/ 24 h 153"/>
              <a:gd name="T24" fmla="*/ 30 w 90"/>
              <a:gd name="T25" fmla="*/ 31 h 153"/>
              <a:gd name="T26" fmla="*/ 30 w 90"/>
              <a:gd name="T27" fmla="*/ 32 h 153"/>
              <a:gd name="T28" fmla="*/ 30 w 90"/>
              <a:gd name="T29" fmla="*/ 32 h 153"/>
              <a:gd name="T30" fmla="*/ 29 w 90"/>
              <a:gd name="T31" fmla="*/ 32 h 153"/>
              <a:gd name="T32" fmla="*/ 19 w 90"/>
              <a:gd name="T33" fmla="*/ 55 h 153"/>
              <a:gd name="T34" fmla="*/ 19 w 90"/>
              <a:gd name="T35" fmla="*/ 55 h 153"/>
              <a:gd name="T36" fmla="*/ 2 w 90"/>
              <a:gd name="T37" fmla="*/ 74 h 153"/>
              <a:gd name="T38" fmla="*/ 2 w 90"/>
              <a:gd name="T39" fmla="*/ 82 h 153"/>
              <a:gd name="T40" fmla="*/ 11 w 90"/>
              <a:gd name="T41" fmla="*/ 82 h 153"/>
              <a:gd name="T42" fmla="*/ 28 w 90"/>
              <a:gd name="T43" fmla="*/ 64 h 153"/>
              <a:gd name="T44" fmla="*/ 29 w 90"/>
              <a:gd name="T45" fmla="*/ 62 h 153"/>
              <a:gd name="T46" fmla="*/ 30 w 90"/>
              <a:gd name="T47" fmla="*/ 60 h 153"/>
              <a:gd name="T48" fmla="*/ 32 w 90"/>
              <a:gd name="T49" fmla="*/ 56 h 153"/>
              <a:gd name="T50" fmla="*/ 38 w 90"/>
              <a:gd name="T51" fmla="*/ 74 h 153"/>
              <a:gd name="T52" fmla="*/ 41 w 90"/>
              <a:gd name="T53" fmla="*/ 79 h 153"/>
              <a:gd name="T54" fmla="*/ 32 w 90"/>
              <a:gd name="T55" fmla="*/ 108 h 153"/>
              <a:gd name="T56" fmla="*/ 32 w 90"/>
              <a:gd name="T57" fmla="*/ 108 h 153"/>
              <a:gd name="T58" fmla="*/ 32 w 90"/>
              <a:gd name="T59" fmla="*/ 108 h 153"/>
              <a:gd name="T60" fmla="*/ 31 w 90"/>
              <a:gd name="T61" fmla="*/ 112 h 153"/>
              <a:gd name="T62" fmla="*/ 30 w 90"/>
              <a:gd name="T63" fmla="*/ 146 h 153"/>
              <a:gd name="T64" fmla="*/ 38 w 90"/>
              <a:gd name="T65" fmla="*/ 153 h 153"/>
              <a:gd name="T66" fmla="*/ 45 w 90"/>
              <a:gd name="T67" fmla="*/ 144 h 153"/>
              <a:gd name="T68" fmla="*/ 46 w 90"/>
              <a:gd name="T69" fmla="*/ 113 h 153"/>
              <a:gd name="T70" fmla="*/ 56 w 90"/>
              <a:gd name="T71" fmla="*/ 94 h 153"/>
              <a:gd name="T72" fmla="*/ 74 w 90"/>
              <a:gd name="T73" fmla="*/ 141 h 153"/>
              <a:gd name="T74" fmla="*/ 84 w 90"/>
              <a:gd name="T75" fmla="*/ 146 h 153"/>
              <a:gd name="T76" fmla="*/ 89 w 90"/>
              <a:gd name="T77" fmla="*/ 136 h 153"/>
              <a:gd name="T78" fmla="*/ 66 w 90"/>
              <a:gd name="T79" fmla="*/ 73 h 153"/>
              <a:gd name="T80" fmla="*/ 66 w 90"/>
              <a:gd name="T81" fmla="*/ 65 h 153"/>
              <a:gd name="T82" fmla="*/ 59 w 90"/>
              <a:gd name="T83" fmla="*/ 40 h 153"/>
              <a:gd name="T84" fmla="*/ 63 w 90"/>
              <a:gd name="T85" fmla="*/ 41 h 153"/>
              <a:gd name="T86" fmla="*/ 70 w 90"/>
              <a:gd name="T87" fmla="*/ 6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0" h="153">
                <a:moveTo>
                  <a:pt x="34" y="24"/>
                </a:moveTo>
                <a:cubicBezTo>
                  <a:pt x="41" y="23"/>
                  <a:pt x="45" y="17"/>
                  <a:pt x="44" y="11"/>
                </a:cubicBezTo>
                <a:cubicBezTo>
                  <a:pt x="44" y="4"/>
                  <a:pt x="38" y="0"/>
                  <a:pt x="31" y="0"/>
                </a:cubicBezTo>
                <a:cubicBezTo>
                  <a:pt x="25" y="1"/>
                  <a:pt x="20" y="7"/>
                  <a:pt x="21" y="14"/>
                </a:cubicBezTo>
                <a:cubicBezTo>
                  <a:pt x="22" y="20"/>
                  <a:pt x="28" y="25"/>
                  <a:pt x="34" y="24"/>
                </a:cubicBezTo>
                <a:close/>
                <a:moveTo>
                  <a:pt x="70" y="61"/>
                </a:moveTo>
                <a:cubicBezTo>
                  <a:pt x="71" y="64"/>
                  <a:pt x="75" y="66"/>
                  <a:pt x="78" y="65"/>
                </a:cubicBezTo>
                <a:cubicBezTo>
                  <a:pt x="81" y="64"/>
                  <a:pt x="83" y="60"/>
                  <a:pt x="81" y="57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1"/>
                  <a:pt x="70" y="30"/>
                  <a:pt x="67" y="30"/>
                </a:cubicBezTo>
                <a:cubicBezTo>
                  <a:pt x="51" y="26"/>
                  <a:pt x="51" y="26"/>
                  <a:pt x="51" y="26"/>
                </a:cubicBezTo>
                <a:cubicBezTo>
                  <a:pt x="48" y="24"/>
                  <a:pt x="43" y="23"/>
                  <a:pt x="39" y="24"/>
                </a:cubicBezTo>
                <a:cubicBezTo>
                  <a:pt x="35" y="26"/>
                  <a:pt x="32" y="28"/>
                  <a:pt x="30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29" y="32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2" y="74"/>
                  <a:pt x="2" y="74"/>
                  <a:pt x="2" y="74"/>
                </a:cubicBezTo>
                <a:cubicBezTo>
                  <a:pt x="0" y="76"/>
                  <a:pt x="0" y="80"/>
                  <a:pt x="2" y="82"/>
                </a:cubicBezTo>
                <a:cubicBezTo>
                  <a:pt x="5" y="85"/>
                  <a:pt x="9" y="85"/>
                  <a:pt x="11" y="82"/>
                </a:cubicBezTo>
                <a:cubicBezTo>
                  <a:pt x="28" y="64"/>
                  <a:pt x="28" y="64"/>
                  <a:pt x="28" y="64"/>
                </a:cubicBezTo>
                <a:cubicBezTo>
                  <a:pt x="28" y="63"/>
                  <a:pt x="29" y="63"/>
                  <a:pt x="29" y="62"/>
                </a:cubicBezTo>
                <a:cubicBezTo>
                  <a:pt x="30" y="62"/>
                  <a:pt x="30" y="61"/>
                  <a:pt x="30" y="60"/>
                </a:cubicBezTo>
                <a:cubicBezTo>
                  <a:pt x="32" y="56"/>
                  <a:pt x="32" y="56"/>
                  <a:pt x="32" y="56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6"/>
                  <a:pt x="39" y="78"/>
                  <a:pt x="41" y="79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1" y="109"/>
                  <a:pt x="31" y="111"/>
                  <a:pt x="31" y="112"/>
                </a:cubicBezTo>
                <a:cubicBezTo>
                  <a:pt x="30" y="146"/>
                  <a:pt x="30" y="146"/>
                  <a:pt x="30" y="146"/>
                </a:cubicBezTo>
                <a:cubicBezTo>
                  <a:pt x="30" y="150"/>
                  <a:pt x="34" y="153"/>
                  <a:pt x="38" y="153"/>
                </a:cubicBezTo>
                <a:cubicBezTo>
                  <a:pt x="43" y="152"/>
                  <a:pt x="46" y="148"/>
                  <a:pt x="45" y="144"/>
                </a:cubicBezTo>
                <a:cubicBezTo>
                  <a:pt x="46" y="113"/>
                  <a:pt x="46" y="113"/>
                  <a:pt x="46" y="113"/>
                </a:cubicBezTo>
                <a:cubicBezTo>
                  <a:pt x="56" y="94"/>
                  <a:pt x="56" y="94"/>
                  <a:pt x="56" y="9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6" y="145"/>
                  <a:pt x="80" y="147"/>
                  <a:pt x="84" y="146"/>
                </a:cubicBezTo>
                <a:cubicBezTo>
                  <a:pt x="88" y="144"/>
                  <a:pt x="90" y="140"/>
                  <a:pt x="89" y="136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1"/>
                  <a:pt x="67" y="68"/>
                  <a:pt x="66" y="65"/>
                </a:cubicBezTo>
                <a:cubicBezTo>
                  <a:pt x="59" y="40"/>
                  <a:pt x="59" y="40"/>
                  <a:pt x="59" y="40"/>
                </a:cubicBezTo>
                <a:cubicBezTo>
                  <a:pt x="63" y="41"/>
                  <a:pt x="63" y="41"/>
                  <a:pt x="63" y="41"/>
                </a:cubicBezTo>
                <a:lnTo>
                  <a:pt x="7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76046" y="2467122"/>
            <a:ext cx="149992" cy="149988"/>
          </a:xfrm>
          <a:custGeom>
            <a:avLst/>
            <a:gdLst>
              <a:gd name="T0" fmla="*/ 0 w 82"/>
              <a:gd name="T1" fmla="*/ 41 h 82"/>
              <a:gd name="T2" fmla="*/ 41 w 82"/>
              <a:gd name="T3" fmla="*/ 82 h 82"/>
              <a:gd name="T4" fmla="*/ 82 w 82"/>
              <a:gd name="T5" fmla="*/ 41 h 82"/>
              <a:gd name="T6" fmla="*/ 41 w 82"/>
              <a:gd name="T7" fmla="*/ 0 h 82"/>
              <a:gd name="T8" fmla="*/ 0 w 82"/>
              <a:gd name="T9" fmla="*/ 41 h 82"/>
              <a:gd name="T10" fmla="*/ 8 w 82"/>
              <a:gd name="T11" fmla="*/ 54 h 82"/>
              <a:gd name="T12" fmla="*/ 12 w 82"/>
              <a:gd name="T13" fmla="*/ 57 h 82"/>
              <a:gd name="T14" fmla="*/ 14 w 82"/>
              <a:gd name="T15" fmla="*/ 57 h 82"/>
              <a:gd name="T16" fmla="*/ 17 w 82"/>
              <a:gd name="T17" fmla="*/ 48 h 82"/>
              <a:gd name="T18" fmla="*/ 18 w 82"/>
              <a:gd name="T19" fmla="*/ 44 h 82"/>
              <a:gd name="T20" fmla="*/ 13 w 82"/>
              <a:gd name="T21" fmla="*/ 35 h 82"/>
              <a:gd name="T22" fmla="*/ 10 w 82"/>
              <a:gd name="T23" fmla="*/ 34 h 82"/>
              <a:gd name="T24" fmla="*/ 6 w 82"/>
              <a:gd name="T25" fmla="*/ 37 h 82"/>
              <a:gd name="T26" fmla="*/ 21 w 82"/>
              <a:gd name="T27" fmla="*/ 12 h 82"/>
              <a:gd name="T28" fmla="*/ 20 w 82"/>
              <a:gd name="T29" fmla="*/ 17 h 82"/>
              <a:gd name="T30" fmla="*/ 22 w 82"/>
              <a:gd name="T31" fmla="*/ 18 h 82"/>
              <a:gd name="T32" fmla="*/ 34 w 82"/>
              <a:gd name="T33" fmla="*/ 19 h 82"/>
              <a:gd name="T34" fmla="*/ 36 w 82"/>
              <a:gd name="T35" fmla="*/ 18 h 82"/>
              <a:gd name="T36" fmla="*/ 42 w 82"/>
              <a:gd name="T37" fmla="*/ 11 h 82"/>
              <a:gd name="T38" fmla="*/ 42 w 82"/>
              <a:gd name="T39" fmla="*/ 8 h 82"/>
              <a:gd name="T40" fmla="*/ 38 w 82"/>
              <a:gd name="T41" fmla="*/ 5 h 82"/>
              <a:gd name="T42" fmla="*/ 41 w 82"/>
              <a:gd name="T43" fmla="*/ 5 h 82"/>
              <a:gd name="T44" fmla="*/ 62 w 82"/>
              <a:gd name="T45" fmla="*/ 12 h 82"/>
              <a:gd name="T46" fmla="*/ 60 w 82"/>
              <a:gd name="T47" fmla="*/ 14 h 82"/>
              <a:gd name="T48" fmla="*/ 61 w 82"/>
              <a:gd name="T49" fmla="*/ 17 h 82"/>
              <a:gd name="T50" fmla="*/ 66 w 82"/>
              <a:gd name="T51" fmla="*/ 26 h 82"/>
              <a:gd name="T52" fmla="*/ 73 w 82"/>
              <a:gd name="T53" fmla="*/ 30 h 82"/>
              <a:gd name="T54" fmla="*/ 75 w 82"/>
              <a:gd name="T55" fmla="*/ 31 h 82"/>
              <a:gd name="T56" fmla="*/ 77 w 82"/>
              <a:gd name="T57" fmla="*/ 41 h 82"/>
              <a:gd name="T58" fmla="*/ 75 w 82"/>
              <a:gd name="T59" fmla="*/ 51 h 82"/>
              <a:gd name="T60" fmla="*/ 68 w 82"/>
              <a:gd name="T61" fmla="*/ 57 h 82"/>
              <a:gd name="T62" fmla="*/ 67 w 82"/>
              <a:gd name="T63" fmla="*/ 60 h 82"/>
              <a:gd name="T64" fmla="*/ 64 w 82"/>
              <a:gd name="T65" fmla="*/ 67 h 82"/>
              <a:gd name="T66" fmla="*/ 47 w 82"/>
              <a:gd name="T67" fmla="*/ 76 h 82"/>
              <a:gd name="T68" fmla="*/ 41 w 82"/>
              <a:gd name="T69" fmla="*/ 72 h 82"/>
              <a:gd name="T70" fmla="*/ 38 w 82"/>
              <a:gd name="T71" fmla="*/ 70 h 82"/>
              <a:gd name="T72" fmla="*/ 26 w 82"/>
              <a:gd name="T73" fmla="*/ 70 h 82"/>
              <a:gd name="T74" fmla="*/ 24 w 82"/>
              <a:gd name="T75" fmla="*/ 72 h 82"/>
              <a:gd name="T76" fmla="*/ 8 w 82"/>
              <a:gd name="T77" fmla="*/ 5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2" h="82">
                <a:moveTo>
                  <a:pt x="0" y="41"/>
                </a:moveTo>
                <a:cubicBezTo>
                  <a:pt x="0" y="63"/>
                  <a:pt x="18" y="82"/>
                  <a:pt x="41" y="82"/>
                </a:cubicBezTo>
                <a:cubicBezTo>
                  <a:pt x="63" y="82"/>
                  <a:pt x="82" y="63"/>
                  <a:pt x="82" y="41"/>
                </a:cubicBezTo>
                <a:cubicBezTo>
                  <a:pt x="82" y="18"/>
                  <a:pt x="63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lose/>
                <a:moveTo>
                  <a:pt x="8" y="54"/>
                </a:moveTo>
                <a:cubicBezTo>
                  <a:pt x="10" y="55"/>
                  <a:pt x="12" y="57"/>
                  <a:pt x="12" y="57"/>
                </a:cubicBezTo>
                <a:cubicBezTo>
                  <a:pt x="13" y="57"/>
                  <a:pt x="14" y="57"/>
                  <a:pt x="14" y="57"/>
                </a:cubicBezTo>
                <a:cubicBezTo>
                  <a:pt x="14" y="57"/>
                  <a:pt x="17" y="50"/>
                  <a:pt x="17" y="48"/>
                </a:cubicBezTo>
                <a:cubicBezTo>
                  <a:pt x="17" y="46"/>
                  <a:pt x="18" y="44"/>
                  <a:pt x="18" y="44"/>
                </a:cubicBezTo>
                <a:cubicBezTo>
                  <a:pt x="18" y="44"/>
                  <a:pt x="13" y="35"/>
                  <a:pt x="13" y="35"/>
                </a:cubicBezTo>
                <a:cubicBezTo>
                  <a:pt x="12" y="35"/>
                  <a:pt x="12" y="34"/>
                  <a:pt x="10" y="34"/>
                </a:cubicBezTo>
                <a:cubicBezTo>
                  <a:pt x="9" y="34"/>
                  <a:pt x="7" y="35"/>
                  <a:pt x="6" y="37"/>
                </a:cubicBezTo>
                <a:cubicBezTo>
                  <a:pt x="7" y="26"/>
                  <a:pt x="12" y="17"/>
                  <a:pt x="21" y="12"/>
                </a:cubicBezTo>
                <a:cubicBezTo>
                  <a:pt x="21" y="14"/>
                  <a:pt x="21" y="16"/>
                  <a:pt x="20" y="17"/>
                </a:cubicBezTo>
                <a:cubicBezTo>
                  <a:pt x="20" y="18"/>
                  <a:pt x="22" y="18"/>
                  <a:pt x="22" y="18"/>
                </a:cubicBezTo>
                <a:cubicBezTo>
                  <a:pt x="22" y="18"/>
                  <a:pt x="33" y="19"/>
                  <a:pt x="34" y="19"/>
                </a:cubicBezTo>
                <a:cubicBezTo>
                  <a:pt x="35" y="19"/>
                  <a:pt x="36" y="18"/>
                  <a:pt x="36" y="18"/>
                </a:cubicBezTo>
                <a:cubicBezTo>
                  <a:pt x="36" y="18"/>
                  <a:pt x="41" y="12"/>
                  <a:pt x="42" y="11"/>
                </a:cubicBezTo>
                <a:cubicBezTo>
                  <a:pt x="43" y="10"/>
                  <a:pt x="42" y="8"/>
                  <a:pt x="42" y="8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40" y="5"/>
                  <a:pt x="41" y="5"/>
                </a:cubicBezTo>
                <a:cubicBezTo>
                  <a:pt x="49" y="5"/>
                  <a:pt x="56" y="8"/>
                  <a:pt x="62" y="12"/>
                </a:cubicBezTo>
                <a:cubicBezTo>
                  <a:pt x="61" y="12"/>
                  <a:pt x="60" y="13"/>
                  <a:pt x="60" y="14"/>
                </a:cubicBezTo>
                <a:cubicBezTo>
                  <a:pt x="60" y="15"/>
                  <a:pt x="61" y="16"/>
                  <a:pt x="61" y="17"/>
                </a:cubicBezTo>
                <a:cubicBezTo>
                  <a:pt x="62" y="18"/>
                  <a:pt x="65" y="26"/>
                  <a:pt x="66" y="26"/>
                </a:cubicBezTo>
                <a:cubicBezTo>
                  <a:pt x="67" y="27"/>
                  <a:pt x="72" y="29"/>
                  <a:pt x="73" y="30"/>
                </a:cubicBezTo>
                <a:cubicBezTo>
                  <a:pt x="74" y="31"/>
                  <a:pt x="75" y="31"/>
                  <a:pt x="75" y="31"/>
                </a:cubicBezTo>
                <a:cubicBezTo>
                  <a:pt x="76" y="34"/>
                  <a:pt x="77" y="38"/>
                  <a:pt x="77" y="41"/>
                </a:cubicBezTo>
                <a:cubicBezTo>
                  <a:pt x="77" y="44"/>
                  <a:pt x="76" y="48"/>
                  <a:pt x="75" y="51"/>
                </a:cubicBezTo>
                <a:cubicBezTo>
                  <a:pt x="74" y="52"/>
                  <a:pt x="68" y="57"/>
                  <a:pt x="68" y="57"/>
                </a:cubicBezTo>
                <a:cubicBezTo>
                  <a:pt x="68" y="57"/>
                  <a:pt x="67" y="59"/>
                  <a:pt x="67" y="60"/>
                </a:cubicBezTo>
                <a:cubicBezTo>
                  <a:pt x="67" y="60"/>
                  <a:pt x="65" y="65"/>
                  <a:pt x="64" y="67"/>
                </a:cubicBezTo>
                <a:cubicBezTo>
                  <a:pt x="60" y="72"/>
                  <a:pt x="54" y="75"/>
                  <a:pt x="47" y="76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39" y="70"/>
                  <a:pt x="38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5" y="70"/>
                  <a:pt x="24" y="71"/>
                  <a:pt x="24" y="72"/>
                </a:cubicBezTo>
                <a:cubicBezTo>
                  <a:pt x="17" y="68"/>
                  <a:pt x="11" y="62"/>
                  <a:pt x="8" y="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出自【趣你的PPT】(微信:qunideppt)：最优质的PPT资源库"/>
          <p:cNvSpPr>
            <a:spLocks/>
          </p:cNvSpPr>
          <p:nvPr/>
        </p:nvSpPr>
        <p:spPr bwMode="auto">
          <a:xfrm>
            <a:off x="3437310" y="2526272"/>
            <a:ext cx="48589" cy="48588"/>
          </a:xfrm>
          <a:custGeom>
            <a:avLst/>
            <a:gdLst>
              <a:gd name="T0" fmla="*/ 7 w 26"/>
              <a:gd name="T1" fmla="*/ 2 h 27"/>
              <a:gd name="T2" fmla="*/ 10 w 26"/>
              <a:gd name="T3" fmla="*/ 0 h 27"/>
              <a:gd name="T4" fmla="*/ 22 w 26"/>
              <a:gd name="T5" fmla="*/ 3 h 27"/>
              <a:gd name="T6" fmla="*/ 25 w 26"/>
              <a:gd name="T7" fmla="*/ 6 h 27"/>
              <a:gd name="T8" fmla="*/ 26 w 26"/>
              <a:gd name="T9" fmla="*/ 18 h 27"/>
              <a:gd name="T10" fmla="*/ 24 w 26"/>
              <a:gd name="T11" fmla="*/ 22 h 27"/>
              <a:gd name="T12" fmla="*/ 13 w 26"/>
              <a:gd name="T13" fmla="*/ 26 h 27"/>
              <a:gd name="T14" fmla="*/ 9 w 26"/>
              <a:gd name="T15" fmla="*/ 25 h 27"/>
              <a:gd name="T16" fmla="*/ 1 w 26"/>
              <a:gd name="T17" fmla="*/ 16 h 27"/>
              <a:gd name="T18" fmla="*/ 0 w 26"/>
              <a:gd name="T19" fmla="*/ 12 h 27"/>
              <a:gd name="T20" fmla="*/ 7 w 26"/>
              <a:gd name="T21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" h="27">
                <a:moveTo>
                  <a:pt x="7" y="2"/>
                </a:moveTo>
                <a:cubicBezTo>
                  <a:pt x="7" y="1"/>
                  <a:pt x="9" y="0"/>
                  <a:pt x="10" y="0"/>
                </a:cubicBezTo>
                <a:cubicBezTo>
                  <a:pt x="22" y="3"/>
                  <a:pt x="22" y="3"/>
                  <a:pt x="22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9"/>
                  <a:pt x="25" y="21"/>
                  <a:pt x="24" y="22"/>
                </a:cubicBezTo>
                <a:cubicBezTo>
                  <a:pt x="13" y="26"/>
                  <a:pt x="13" y="26"/>
                  <a:pt x="13" y="26"/>
                </a:cubicBezTo>
                <a:cubicBezTo>
                  <a:pt x="11" y="27"/>
                  <a:pt x="9" y="26"/>
                  <a:pt x="9" y="25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5"/>
                  <a:pt x="0" y="13"/>
                  <a:pt x="0" y="12"/>
                </a:cubicBezTo>
                <a:lnTo>
                  <a:pt x="7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22588" y="2534722"/>
            <a:ext cx="88727" cy="92951"/>
          </a:xfrm>
          <a:custGeom>
            <a:avLst/>
            <a:gdLst>
              <a:gd name="T0" fmla="*/ 0 w 49"/>
              <a:gd name="T1" fmla="*/ 25 h 50"/>
              <a:gd name="T2" fmla="*/ 24 w 49"/>
              <a:gd name="T3" fmla="*/ 50 h 50"/>
              <a:gd name="T4" fmla="*/ 49 w 49"/>
              <a:gd name="T5" fmla="*/ 25 h 50"/>
              <a:gd name="T6" fmla="*/ 24 w 49"/>
              <a:gd name="T7" fmla="*/ 0 h 50"/>
              <a:gd name="T8" fmla="*/ 0 w 49"/>
              <a:gd name="T9" fmla="*/ 25 h 50"/>
              <a:gd name="T10" fmla="*/ 4 w 49"/>
              <a:gd name="T11" fmla="*/ 33 h 50"/>
              <a:gd name="T12" fmla="*/ 7 w 49"/>
              <a:gd name="T13" fmla="*/ 34 h 50"/>
              <a:gd name="T14" fmla="*/ 8 w 49"/>
              <a:gd name="T15" fmla="*/ 35 h 50"/>
              <a:gd name="T16" fmla="*/ 10 w 49"/>
              <a:gd name="T17" fmla="*/ 29 h 50"/>
              <a:gd name="T18" fmla="*/ 10 w 49"/>
              <a:gd name="T19" fmla="*/ 27 h 50"/>
              <a:gd name="T20" fmla="*/ 7 w 49"/>
              <a:gd name="T21" fmla="*/ 21 h 50"/>
              <a:gd name="T22" fmla="*/ 6 w 49"/>
              <a:gd name="T23" fmla="*/ 21 h 50"/>
              <a:gd name="T24" fmla="*/ 3 w 49"/>
              <a:gd name="T25" fmla="*/ 22 h 50"/>
              <a:gd name="T26" fmla="*/ 12 w 49"/>
              <a:gd name="T27" fmla="*/ 7 h 50"/>
              <a:gd name="T28" fmla="*/ 12 w 49"/>
              <a:gd name="T29" fmla="*/ 10 h 50"/>
              <a:gd name="T30" fmla="*/ 13 w 49"/>
              <a:gd name="T31" fmla="*/ 11 h 50"/>
              <a:gd name="T32" fmla="*/ 20 w 49"/>
              <a:gd name="T33" fmla="*/ 12 h 50"/>
              <a:gd name="T34" fmla="*/ 21 w 49"/>
              <a:gd name="T35" fmla="*/ 11 h 50"/>
              <a:gd name="T36" fmla="*/ 25 w 49"/>
              <a:gd name="T37" fmla="*/ 7 h 50"/>
              <a:gd name="T38" fmla="*/ 25 w 49"/>
              <a:gd name="T39" fmla="*/ 5 h 50"/>
              <a:gd name="T40" fmla="*/ 22 w 49"/>
              <a:gd name="T41" fmla="*/ 3 h 50"/>
              <a:gd name="T42" fmla="*/ 24 w 49"/>
              <a:gd name="T43" fmla="*/ 3 h 50"/>
              <a:gd name="T44" fmla="*/ 37 w 49"/>
              <a:gd name="T45" fmla="*/ 8 h 50"/>
              <a:gd name="T46" fmla="*/ 36 w 49"/>
              <a:gd name="T47" fmla="*/ 8 h 50"/>
              <a:gd name="T48" fmla="*/ 37 w 49"/>
              <a:gd name="T49" fmla="*/ 11 h 50"/>
              <a:gd name="T50" fmla="*/ 39 w 49"/>
              <a:gd name="T51" fmla="*/ 16 h 50"/>
              <a:gd name="T52" fmla="*/ 44 w 49"/>
              <a:gd name="T53" fmla="*/ 19 h 50"/>
              <a:gd name="T54" fmla="*/ 45 w 49"/>
              <a:gd name="T55" fmla="*/ 19 h 50"/>
              <a:gd name="T56" fmla="*/ 46 w 49"/>
              <a:gd name="T57" fmla="*/ 25 h 50"/>
              <a:gd name="T58" fmla="*/ 45 w 49"/>
              <a:gd name="T59" fmla="*/ 31 h 50"/>
              <a:gd name="T60" fmla="*/ 41 w 49"/>
              <a:gd name="T61" fmla="*/ 35 h 50"/>
              <a:gd name="T62" fmla="*/ 40 w 49"/>
              <a:gd name="T63" fmla="*/ 36 h 50"/>
              <a:gd name="T64" fmla="*/ 39 w 49"/>
              <a:gd name="T65" fmla="*/ 41 h 50"/>
              <a:gd name="T66" fmla="*/ 28 w 49"/>
              <a:gd name="T67" fmla="*/ 46 h 50"/>
              <a:gd name="T68" fmla="*/ 25 w 49"/>
              <a:gd name="T69" fmla="*/ 44 h 50"/>
              <a:gd name="T70" fmla="*/ 22 w 49"/>
              <a:gd name="T71" fmla="*/ 43 h 50"/>
              <a:gd name="T72" fmla="*/ 15 w 49"/>
              <a:gd name="T73" fmla="*/ 42 h 50"/>
              <a:gd name="T74" fmla="*/ 14 w 49"/>
              <a:gd name="T75" fmla="*/ 44 h 50"/>
              <a:gd name="T76" fmla="*/ 4 w 49"/>
              <a:gd name="T77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" h="50">
                <a:moveTo>
                  <a:pt x="0" y="25"/>
                </a:moveTo>
                <a:cubicBezTo>
                  <a:pt x="0" y="38"/>
                  <a:pt x="11" y="50"/>
                  <a:pt x="24" y="50"/>
                </a:cubicBezTo>
                <a:cubicBezTo>
                  <a:pt x="38" y="50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ubicBezTo>
                  <a:pt x="11" y="0"/>
                  <a:pt x="0" y="11"/>
                  <a:pt x="0" y="25"/>
                </a:cubicBezTo>
                <a:close/>
                <a:moveTo>
                  <a:pt x="4" y="33"/>
                </a:moveTo>
                <a:cubicBezTo>
                  <a:pt x="5" y="34"/>
                  <a:pt x="7" y="34"/>
                  <a:pt x="7" y="34"/>
                </a:cubicBezTo>
                <a:cubicBezTo>
                  <a:pt x="7" y="35"/>
                  <a:pt x="8" y="35"/>
                  <a:pt x="8" y="35"/>
                </a:cubicBezTo>
                <a:cubicBezTo>
                  <a:pt x="8" y="35"/>
                  <a:pt x="10" y="30"/>
                  <a:pt x="10" y="29"/>
                </a:cubicBezTo>
                <a:cubicBezTo>
                  <a:pt x="10" y="28"/>
                  <a:pt x="10" y="27"/>
                  <a:pt x="10" y="27"/>
                </a:cubicBezTo>
                <a:cubicBezTo>
                  <a:pt x="10" y="27"/>
                  <a:pt x="8" y="22"/>
                  <a:pt x="7" y="21"/>
                </a:cubicBezTo>
                <a:cubicBezTo>
                  <a:pt x="7" y="21"/>
                  <a:pt x="7" y="21"/>
                  <a:pt x="6" y="21"/>
                </a:cubicBezTo>
                <a:cubicBezTo>
                  <a:pt x="5" y="21"/>
                  <a:pt x="4" y="22"/>
                  <a:pt x="3" y="22"/>
                </a:cubicBezTo>
                <a:cubicBezTo>
                  <a:pt x="4" y="16"/>
                  <a:pt x="7" y="11"/>
                  <a:pt x="12" y="7"/>
                </a:cubicBezTo>
                <a:cubicBezTo>
                  <a:pt x="12" y="9"/>
                  <a:pt x="12" y="10"/>
                  <a:pt x="12" y="10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9" y="12"/>
                  <a:pt x="20" y="12"/>
                </a:cubicBezTo>
                <a:cubicBezTo>
                  <a:pt x="21" y="12"/>
                  <a:pt x="21" y="11"/>
                  <a:pt x="21" y="11"/>
                </a:cubicBezTo>
                <a:cubicBezTo>
                  <a:pt x="21" y="11"/>
                  <a:pt x="25" y="7"/>
                  <a:pt x="25" y="7"/>
                </a:cubicBezTo>
                <a:cubicBezTo>
                  <a:pt x="26" y="6"/>
                  <a:pt x="25" y="5"/>
                  <a:pt x="25" y="5"/>
                </a:cubicBezTo>
                <a:cubicBezTo>
                  <a:pt x="22" y="3"/>
                  <a:pt x="22" y="3"/>
                  <a:pt x="22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6" y="8"/>
                  <a:pt x="36" y="8"/>
                </a:cubicBezTo>
                <a:cubicBezTo>
                  <a:pt x="36" y="10"/>
                  <a:pt x="37" y="10"/>
                  <a:pt x="37" y="11"/>
                </a:cubicBezTo>
                <a:cubicBezTo>
                  <a:pt x="37" y="11"/>
                  <a:pt x="39" y="16"/>
                  <a:pt x="39" y="16"/>
                </a:cubicBezTo>
                <a:cubicBezTo>
                  <a:pt x="40" y="16"/>
                  <a:pt x="43" y="18"/>
                  <a:pt x="44" y="19"/>
                </a:cubicBezTo>
                <a:cubicBezTo>
                  <a:pt x="44" y="19"/>
                  <a:pt x="45" y="19"/>
                  <a:pt x="45" y="19"/>
                </a:cubicBezTo>
                <a:cubicBezTo>
                  <a:pt x="46" y="21"/>
                  <a:pt x="46" y="23"/>
                  <a:pt x="46" y="25"/>
                </a:cubicBezTo>
                <a:cubicBezTo>
                  <a:pt x="46" y="27"/>
                  <a:pt x="46" y="29"/>
                  <a:pt x="45" y="31"/>
                </a:cubicBezTo>
                <a:cubicBezTo>
                  <a:pt x="44" y="32"/>
                  <a:pt x="41" y="35"/>
                  <a:pt x="41" y="35"/>
                </a:cubicBezTo>
                <a:cubicBezTo>
                  <a:pt x="41" y="35"/>
                  <a:pt x="40" y="36"/>
                  <a:pt x="40" y="36"/>
                </a:cubicBezTo>
                <a:cubicBezTo>
                  <a:pt x="40" y="37"/>
                  <a:pt x="39" y="40"/>
                  <a:pt x="39" y="41"/>
                </a:cubicBezTo>
                <a:cubicBezTo>
                  <a:pt x="36" y="44"/>
                  <a:pt x="32" y="45"/>
                  <a:pt x="28" y="46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3"/>
                  <a:pt x="23" y="43"/>
                  <a:pt x="22" y="43"/>
                </a:cubicBezTo>
                <a:cubicBezTo>
                  <a:pt x="15" y="42"/>
                  <a:pt x="15" y="42"/>
                  <a:pt x="15" y="42"/>
                </a:cubicBezTo>
                <a:cubicBezTo>
                  <a:pt x="15" y="43"/>
                  <a:pt x="14" y="43"/>
                  <a:pt x="14" y="44"/>
                </a:cubicBezTo>
                <a:cubicBezTo>
                  <a:pt x="10" y="41"/>
                  <a:pt x="6" y="38"/>
                  <a:pt x="4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2258502" y="2572748"/>
            <a:ext cx="29576" cy="29575"/>
          </a:xfrm>
          <a:custGeom>
            <a:avLst/>
            <a:gdLst>
              <a:gd name="T0" fmla="*/ 4 w 16"/>
              <a:gd name="T1" fmla="*/ 1 h 16"/>
              <a:gd name="T2" fmla="*/ 6 w 16"/>
              <a:gd name="T3" fmla="*/ 0 h 16"/>
              <a:gd name="T4" fmla="*/ 14 w 16"/>
              <a:gd name="T5" fmla="*/ 1 h 16"/>
              <a:gd name="T6" fmla="*/ 15 w 16"/>
              <a:gd name="T7" fmla="*/ 3 h 16"/>
              <a:gd name="T8" fmla="*/ 16 w 16"/>
              <a:gd name="T9" fmla="*/ 10 h 16"/>
              <a:gd name="T10" fmla="*/ 14 w 16"/>
              <a:gd name="T11" fmla="*/ 13 h 16"/>
              <a:gd name="T12" fmla="*/ 8 w 16"/>
              <a:gd name="T13" fmla="*/ 15 h 16"/>
              <a:gd name="T14" fmla="*/ 5 w 16"/>
              <a:gd name="T15" fmla="*/ 15 h 16"/>
              <a:gd name="T16" fmla="*/ 1 w 16"/>
              <a:gd name="T17" fmla="*/ 9 h 16"/>
              <a:gd name="T18" fmla="*/ 0 w 16"/>
              <a:gd name="T19" fmla="*/ 7 h 16"/>
              <a:gd name="T20" fmla="*/ 4 w 16"/>
              <a:gd name="T21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16">
                <a:moveTo>
                  <a:pt x="4" y="1"/>
                </a:moveTo>
                <a:cubicBezTo>
                  <a:pt x="5" y="0"/>
                  <a:pt x="6" y="0"/>
                  <a:pt x="6" y="0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2"/>
                  <a:pt x="15" y="2"/>
                  <a:pt x="15" y="3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5" y="12"/>
                  <a:pt x="14" y="13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6" y="15"/>
                  <a:pt x="5" y="15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8"/>
                  <a:pt x="0" y="7"/>
                </a:cubicBezTo>
                <a:lnTo>
                  <a:pt x="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5468" y="1886181"/>
            <a:ext cx="105628" cy="103513"/>
          </a:xfrm>
          <a:custGeom>
            <a:avLst/>
            <a:gdLst>
              <a:gd name="T0" fmla="*/ 0 w 58"/>
              <a:gd name="T1" fmla="*/ 28 h 57"/>
              <a:gd name="T2" fmla="*/ 29 w 58"/>
              <a:gd name="T3" fmla="*/ 57 h 57"/>
              <a:gd name="T4" fmla="*/ 58 w 58"/>
              <a:gd name="T5" fmla="*/ 28 h 57"/>
              <a:gd name="T6" fmla="*/ 29 w 58"/>
              <a:gd name="T7" fmla="*/ 0 h 57"/>
              <a:gd name="T8" fmla="*/ 0 w 58"/>
              <a:gd name="T9" fmla="*/ 28 h 57"/>
              <a:gd name="T10" fmla="*/ 6 w 58"/>
              <a:gd name="T11" fmla="*/ 38 h 57"/>
              <a:gd name="T12" fmla="*/ 9 w 58"/>
              <a:gd name="T13" fmla="*/ 39 h 57"/>
              <a:gd name="T14" fmla="*/ 10 w 58"/>
              <a:gd name="T15" fmla="*/ 40 h 57"/>
              <a:gd name="T16" fmla="*/ 12 w 58"/>
              <a:gd name="T17" fmla="*/ 34 h 57"/>
              <a:gd name="T18" fmla="*/ 13 w 58"/>
              <a:gd name="T19" fmla="*/ 31 h 57"/>
              <a:gd name="T20" fmla="*/ 9 w 58"/>
              <a:gd name="T21" fmla="*/ 24 h 57"/>
              <a:gd name="T22" fmla="*/ 8 w 58"/>
              <a:gd name="T23" fmla="*/ 23 h 57"/>
              <a:gd name="T24" fmla="*/ 4 w 58"/>
              <a:gd name="T25" fmla="*/ 25 h 57"/>
              <a:gd name="T26" fmla="*/ 15 w 58"/>
              <a:gd name="T27" fmla="*/ 8 h 57"/>
              <a:gd name="T28" fmla="*/ 15 w 58"/>
              <a:gd name="T29" fmla="*/ 11 h 57"/>
              <a:gd name="T30" fmla="*/ 16 w 58"/>
              <a:gd name="T31" fmla="*/ 13 h 57"/>
              <a:gd name="T32" fmla="*/ 24 w 58"/>
              <a:gd name="T33" fmla="*/ 13 h 57"/>
              <a:gd name="T34" fmla="*/ 26 w 58"/>
              <a:gd name="T35" fmla="*/ 12 h 57"/>
              <a:gd name="T36" fmla="*/ 30 w 58"/>
              <a:gd name="T37" fmla="*/ 7 h 57"/>
              <a:gd name="T38" fmla="*/ 30 w 58"/>
              <a:gd name="T39" fmla="*/ 6 h 57"/>
              <a:gd name="T40" fmla="*/ 27 w 58"/>
              <a:gd name="T41" fmla="*/ 3 h 57"/>
              <a:gd name="T42" fmla="*/ 29 w 58"/>
              <a:gd name="T43" fmla="*/ 3 h 57"/>
              <a:gd name="T44" fmla="*/ 44 w 58"/>
              <a:gd name="T45" fmla="*/ 8 h 57"/>
              <a:gd name="T46" fmla="*/ 42 w 58"/>
              <a:gd name="T47" fmla="*/ 9 h 57"/>
              <a:gd name="T48" fmla="*/ 43 w 58"/>
              <a:gd name="T49" fmla="*/ 12 h 57"/>
              <a:gd name="T50" fmla="*/ 46 w 58"/>
              <a:gd name="T51" fmla="*/ 18 h 57"/>
              <a:gd name="T52" fmla="*/ 52 w 58"/>
              <a:gd name="T53" fmla="*/ 21 h 57"/>
              <a:gd name="T54" fmla="*/ 53 w 58"/>
              <a:gd name="T55" fmla="*/ 22 h 57"/>
              <a:gd name="T56" fmla="*/ 54 w 58"/>
              <a:gd name="T57" fmla="*/ 28 h 57"/>
              <a:gd name="T58" fmla="*/ 53 w 58"/>
              <a:gd name="T59" fmla="*/ 35 h 57"/>
              <a:gd name="T60" fmla="*/ 48 w 58"/>
              <a:gd name="T61" fmla="*/ 40 h 57"/>
              <a:gd name="T62" fmla="*/ 47 w 58"/>
              <a:gd name="T63" fmla="*/ 41 h 57"/>
              <a:gd name="T64" fmla="*/ 45 w 58"/>
              <a:gd name="T65" fmla="*/ 47 h 57"/>
              <a:gd name="T66" fmla="*/ 33 w 58"/>
              <a:gd name="T67" fmla="*/ 53 h 57"/>
              <a:gd name="T68" fmla="*/ 29 w 58"/>
              <a:gd name="T69" fmla="*/ 50 h 57"/>
              <a:gd name="T70" fmla="*/ 27 w 58"/>
              <a:gd name="T71" fmla="*/ 49 h 57"/>
              <a:gd name="T72" fmla="*/ 19 w 58"/>
              <a:gd name="T73" fmla="*/ 49 h 57"/>
              <a:gd name="T74" fmla="*/ 17 w 58"/>
              <a:gd name="T75" fmla="*/ 50 h 57"/>
              <a:gd name="T76" fmla="*/ 6 w 58"/>
              <a:gd name="T77" fmla="*/ 3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8" h="57">
                <a:moveTo>
                  <a:pt x="0" y="28"/>
                </a:moveTo>
                <a:cubicBezTo>
                  <a:pt x="0" y="44"/>
                  <a:pt x="13" y="57"/>
                  <a:pt x="29" y="57"/>
                </a:cubicBezTo>
                <a:cubicBezTo>
                  <a:pt x="45" y="57"/>
                  <a:pt x="58" y="44"/>
                  <a:pt x="58" y="28"/>
                </a:cubicBezTo>
                <a:cubicBezTo>
                  <a:pt x="58" y="13"/>
                  <a:pt x="45" y="0"/>
                  <a:pt x="29" y="0"/>
                </a:cubicBezTo>
                <a:cubicBezTo>
                  <a:pt x="13" y="0"/>
                  <a:pt x="0" y="13"/>
                  <a:pt x="0" y="28"/>
                </a:cubicBezTo>
                <a:close/>
                <a:moveTo>
                  <a:pt x="6" y="38"/>
                </a:moveTo>
                <a:cubicBezTo>
                  <a:pt x="7" y="38"/>
                  <a:pt x="9" y="39"/>
                  <a:pt x="9" y="39"/>
                </a:cubicBezTo>
                <a:cubicBezTo>
                  <a:pt x="9" y="40"/>
                  <a:pt x="10" y="40"/>
                  <a:pt x="10" y="40"/>
                </a:cubicBezTo>
                <a:cubicBezTo>
                  <a:pt x="10" y="40"/>
                  <a:pt x="12" y="35"/>
                  <a:pt x="12" y="34"/>
                </a:cubicBezTo>
                <a:cubicBezTo>
                  <a:pt x="12" y="32"/>
                  <a:pt x="13" y="31"/>
                  <a:pt x="13" y="31"/>
                </a:cubicBezTo>
                <a:cubicBezTo>
                  <a:pt x="13" y="31"/>
                  <a:pt x="10" y="24"/>
                  <a:pt x="9" y="24"/>
                </a:cubicBezTo>
                <a:cubicBezTo>
                  <a:pt x="9" y="24"/>
                  <a:pt x="9" y="23"/>
                  <a:pt x="8" y="23"/>
                </a:cubicBezTo>
                <a:cubicBezTo>
                  <a:pt x="7" y="23"/>
                  <a:pt x="5" y="25"/>
                  <a:pt x="4" y="25"/>
                </a:cubicBezTo>
                <a:cubicBezTo>
                  <a:pt x="5" y="18"/>
                  <a:pt x="9" y="12"/>
                  <a:pt x="15" y="8"/>
                </a:cubicBezTo>
                <a:cubicBezTo>
                  <a:pt x="15" y="9"/>
                  <a:pt x="15" y="11"/>
                  <a:pt x="15" y="11"/>
                </a:cubicBezTo>
                <a:cubicBezTo>
                  <a:pt x="15" y="12"/>
                  <a:pt x="16" y="13"/>
                  <a:pt x="16" y="13"/>
                </a:cubicBezTo>
                <a:cubicBezTo>
                  <a:pt x="16" y="13"/>
                  <a:pt x="23" y="13"/>
                  <a:pt x="24" y="13"/>
                </a:cubicBezTo>
                <a:cubicBezTo>
                  <a:pt x="25" y="13"/>
                  <a:pt x="26" y="12"/>
                  <a:pt x="26" y="12"/>
                </a:cubicBezTo>
                <a:cubicBezTo>
                  <a:pt x="26" y="12"/>
                  <a:pt x="29" y="8"/>
                  <a:pt x="30" y="7"/>
                </a:cubicBezTo>
                <a:cubicBezTo>
                  <a:pt x="31" y="7"/>
                  <a:pt x="30" y="6"/>
                  <a:pt x="30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8" y="3"/>
                  <a:pt x="28" y="3"/>
                  <a:pt x="29" y="3"/>
                </a:cubicBezTo>
                <a:cubicBezTo>
                  <a:pt x="35" y="3"/>
                  <a:pt x="40" y="5"/>
                  <a:pt x="44" y="8"/>
                </a:cubicBezTo>
                <a:cubicBezTo>
                  <a:pt x="43" y="9"/>
                  <a:pt x="43" y="9"/>
                  <a:pt x="42" y="9"/>
                </a:cubicBezTo>
                <a:cubicBezTo>
                  <a:pt x="42" y="11"/>
                  <a:pt x="43" y="11"/>
                  <a:pt x="43" y="12"/>
                </a:cubicBezTo>
                <a:cubicBezTo>
                  <a:pt x="44" y="13"/>
                  <a:pt x="46" y="18"/>
                  <a:pt x="46" y="18"/>
                </a:cubicBezTo>
                <a:cubicBezTo>
                  <a:pt x="47" y="18"/>
                  <a:pt x="51" y="20"/>
                  <a:pt x="52" y="21"/>
                </a:cubicBezTo>
                <a:cubicBezTo>
                  <a:pt x="52" y="22"/>
                  <a:pt x="53" y="22"/>
                  <a:pt x="53" y="22"/>
                </a:cubicBezTo>
                <a:cubicBezTo>
                  <a:pt x="54" y="24"/>
                  <a:pt x="54" y="26"/>
                  <a:pt x="54" y="28"/>
                </a:cubicBezTo>
                <a:cubicBezTo>
                  <a:pt x="54" y="31"/>
                  <a:pt x="54" y="33"/>
                  <a:pt x="53" y="35"/>
                </a:cubicBezTo>
                <a:cubicBezTo>
                  <a:pt x="52" y="36"/>
                  <a:pt x="48" y="40"/>
                  <a:pt x="48" y="40"/>
                </a:cubicBezTo>
                <a:cubicBezTo>
                  <a:pt x="48" y="40"/>
                  <a:pt x="47" y="41"/>
                  <a:pt x="47" y="41"/>
                </a:cubicBezTo>
                <a:cubicBezTo>
                  <a:pt x="47" y="42"/>
                  <a:pt x="46" y="45"/>
                  <a:pt x="45" y="47"/>
                </a:cubicBezTo>
                <a:cubicBezTo>
                  <a:pt x="42" y="50"/>
                  <a:pt x="38" y="52"/>
                  <a:pt x="33" y="5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8" y="49"/>
                  <a:pt x="27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8" y="49"/>
                  <a:pt x="17" y="49"/>
                  <a:pt x="17" y="50"/>
                </a:cubicBezTo>
                <a:cubicBezTo>
                  <a:pt x="12" y="47"/>
                  <a:pt x="8" y="43"/>
                  <a:pt x="6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2" name="出自【趣你的PPT】(微信:qunideppt)：最优质的PPT资源库"/>
          <p:cNvSpPr>
            <a:spLocks/>
          </p:cNvSpPr>
          <p:nvPr/>
        </p:nvSpPr>
        <p:spPr bwMode="auto">
          <a:xfrm>
            <a:off x="1119832" y="1926318"/>
            <a:ext cx="31688" cy="35913"/>
          </a:xfrm>
          <a:custGeom>
            <a:avLst/>
            <a:gdLst>
              <a:gd name="T0" fmla="*/ 5 w 18"/>
              <a:gd name="T1" fmla="*/ 1 h 19"/>
              <a:gd name="T2" fmla="*/ 8 w 18"/>
              <a:gd name="T3" fmla="*/ 0 h 19"/>
              <a:gd name="T4" fmla="*/ 16 w 18"/>
              <a:gd name="T5" fmla="*/ 2 h 19"/>
              <a:gd name="T6" fmla="*/ 18 w 18"/>
              <a:gd name="T7" fmla="*/ 4 h 19"/>
              <a:gd name="T8" fmla="*/ 18 w 18"/>
              <a:gd name="T9" fmla="*/ 13 h 19"/>
              <a:gd name="T10" fmla="*/ 17 w 18"/>
              <a:gd name="T11" fmla="*/ 15 h 19"/>
              <a:gd name="T12" fmla="*/ 9 w 18"/>
              <a:gd name="T13" fmla="*/ 18 h 19"/>
              <a:gd name="T14" fmla="*/ 6 w 18"/>
              <a:gd name="T15" fmla="*/ 18 h 19"/>
              <a:gd name="T16" fmla="*/ 1 w 18"/>
              <a:gd name="T17" fmla="*/ 11 h 19"/>
              <a:gd name="T18" fmla="*/ 0 w 18"/>
              <a:gd name="T19" fmla="*/ 9 h 19"/>
              <a:gd name="T20" fmla="*/ 5 w 18"/>
              <a:gd name="T21" fmla="*/ 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9">
                <a:moveTo>
                  <a:pt x="5" y="1"/>
                </a:moveTo>
                <a:cubicBezTo>
                  <a:pt x="5" y="1"/>
                  <a:pt x="7" y="0"/>
                  <a:pt x="8" y="0"/>
                </a:cubicBezTo>
                <a:cubicBezTo>
                  <a:pt x="16" y="2"/>
                  <a:pt x="16" y="2"/>
                  <a:pt x="16" y="2"/>
                </a:cubicBezTo>
                <a:cubicBezTo>
                  <a:pt x="17" y="3"/>
                  <a:pt x="17" y="3"/>
                  <a:pt x="18" y="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4"/>
                  <a:pt x="18" y="15"/>
                  <a:pt x="17" y="15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9"/>
                  <a:pt x="7" y="19"/>
                  <a:pt x="6" y="18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9"/>
                  <a:pt x="0" y="9"/>
                </a:cubicBezTo>
                <a:lnTo>
                  <a:pt x="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31732" y="2680486"/>
            <a:ext cx="90840" cy="90838"/>
          </a:xfrm>
          <a:custGeom>
            <a:avLst/>
            <a:gdLst>
              <a:gd name="T0" fmla="*/ 0 w 49"/>
              <a:gd name="T1" fmla="*/ 25 h 50"/>
              <a:gd name="T2" fmla="*/ 25 w 49"/>
              <a:gd name="T3" fmla="*/ 50 h 50"/>
              <a:gd name="T4" fmla="*/ 49 w 49"/>
              <a:gd name="T5" fmla="*/ 25 h 50"/>
              <a:gd name="T6" fmla="*/ 25 w 49"/>
              <a:gd name="T7" fmla="*/ 0 h 50"/>
              <a:gd name="T8" fmla="*/ 0 w 49"/>
              <a:gd name="T9" fmla="*/ 25 h 50"/>
              <a:gd name="T10" fmla="*/ 5 w 49"/>
              <a:gd name="T11" fmla="*/ 33 h 50"/>
              <a:gd name="T12" fmla="*/ 7 w 49"/>
              <a:gd name="T13" fmla="*/ 35 h 50"/>
              <a:gd name="T14" fmla="*/ 9 w 49"/>
              <a:gd name="T15" fmla="*/ 35 h 50"/>
              <a:gd name="T16" fmla="*/ 10 w 49"/>
              <a:gd name="T17" fmla="*/ 29 h 50"/>
              <a:gd name="T18" fmla="*/ 11 w 49"/>
              <a:gd name="T19" fmla="*/ 27 h 50"/>
              <a:gd name="T20" fmla="*/ 8 w 49"/>
              <a:gd name="T21" fmla="*/ 21 h 50"/>
              <a:gd name="T22" fmla="*/ 6 w 49"/>
              <a:gd name="T23" fmla="*/ 21 h 50"/>
              <a:gd name="T24" fmla="*/ 3 w 49"/>
              <a:gd name="T25" fmla="*/ 22 h 50"/>
              <a:gd name="T26" fmla="*/ 12 w 49"/>
              <a:gd name="T27" fmla="*/ 7 h 50"/>
              <a:gd name="T28" fmla="*/ 12 w 49"/>
              <a:gd name="T29" fmla="*/ 10 h 50"/>
              <a:gd name="T30" fmla="*/ 14 w 49"/>
              <a:gd name="T31" fmla="*/ 11 h 50"/>
              <a:gd name="T32" fmla="*/ 20 w 49"/>
              <a:gd name="T33" fmla="*/ 12 h 50"/>
              <a:gd name="T34" fmla="*/ 22 w 49"/>
              <a:gd name="T35" fmla="*/ 11 h 50"/>
              <a:gd name="T36" fmla="*/ 26 w 49"/>
              <a:gd name="T37" fmla="*/ 7 h 50"/>
              <a:gd name="T38" fmla="*/ 25 w 49"/>
              <a:gd name="T39" fmla="*/ 5 h 50"/>
              <a:gd name="T40" fmla="*/ 23 w 49"/>
              <a:gd name="T41" fmla="*/ 4 h 50"/>
              <a:gd name="T42" fmla="*/ 25 w 49"/>
              <a:gd name="T43" fmla="*/ 3 h 50"/>
              <a:gd name="T44" fmla="*/ 38 w 49"/>
              <a:gd name="T45" fmla="*/ 8 h 50"/>
              <a:gd name="T46" fmla="*/ 36 w 49"/>
              <a:gd name="T47" fmla="*/ 9 h 50"/>
              <a:gd name="T48" fmla="*/ 37 w 49"/>
              <a:gd name="T49" fmla="*/ 11 h 50"/>
              <a:gd name="T50" fmla="*/ 40 w 49"/>
              <a:gd name="T51" fmla="*/ 16 h 50"/>
              <a:gd name="T52" fmla="*/ 44 w 49"/>
              <a:gd name="T53" fmla="*/ 19 h 50"/>
              <a:gd name="T54" fmla="*/ 46 w 49"/>
              <a:gd name="T55" fmla="*/ 19 h 50"/>
              <a:gd name="T56" fmla="*/ 46 w 49"/>
              <a:gd name="T57" fmla="*/ 25 h 50"/>
              <a:gd name="T58" fmla="*/ 45 w 49"/>
              <a:gd name="T59" fmla="*/ 31 h 50"/>
              <a:gd name="T60" fmla="*/ 41 w 49"/>
              <a:gd name="T61" fmla="*/ 35 h 50"/>
              <a:gd name="T62" fmla="*/ 40 w 49"/>
              <a:gd name="T63" fmla="*/ 36 h 50"/>
              <a:gd name="T64" fmla="*/ 39 w 49"/>
              <a:gd name="T65" fmla="*/ 41 h 50"/>
              <a:gd name="T66" fmla="*/ 29 w 49"/>
              <a:gd name="T67" fmla="*/ 46 h 50"/>
              <a:gd name="T68" fmla="*/ 25 w 49"/>
              <a:gd name="T69" fmla="*/ 44 h 50"/>
              <a:gd name="T70" fmla="*/ 23 w 49"/>
              <a:gd name="T71" fmla="*/ 43 h 50"/>
              <a:gd name="T72" fmla="*/ 16 w 49"/>
              <a:gd name="T73" fmla="*/ 43 h 50"/>
              <a:gd name="T74" fmla="*/ 14 w 49"/>
              <a:gd name="T75" fmla="*/ 44 h 50"/>
              <a:gd name="T76" fmla="*/ 5 w 49"/>
              <a:gd name="T77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" h="50">
                <a:moveTo>
                  <a:pt x="0" y="25"/>
                </a:moveTo>
                <a:cubicBezTo>
                  <a:pt x="0" y="39"/>
                  <a:pt x="11" y="50"/>
                  <a:pt x="25" y="50"/>
                </a:cubicBezTo>
                <a:cubicBezTo>
                  <a:pt x="38" y="50"/>
                  <a:pt x="49" y="39"/>
                  <a:pt x="49" y="25"/>
                </a:cubicBezTo>
                <a:cubicBezTo>
                  <a:pt x="49" y="11"/>
                  <a:pt x="38" y="0"/>
                  <a:pt x="25" y="0"/>
                </a:cubicBezTo>
                <a:cubicBezTo>
                  <a:pt x="11" y="0"/>
                  <a:pt x="0" y="11"/>
                  <a:pt x="0" y="25"/>
                </a:cubicBezTo>
                <a:close/>
                <a:moveTo>
                  <a:pt x="5" y="33"/>
                </a:moveTo>
                <a:cubicBezTo>
                  <a:pt x="6" y="34"/>
                  <a:pt x="7" y="34"/>
                  <a:pt x="7" y="35"/>
                </a:cubicBezTo>
                <a:cubicBezTo>
                  <a:pt x="8" y="35"/>
                  <a:pt x="9" y="35"/>
                  <a:pt x="9" y="35"/>
                </a:cubicBezTo>
                <a:cubicBezTo>
                  <a:pt x="9" y="35"/>
                  <a:pt x="10" y="30"/>
                  <a:pt x="10" y="29"/>
                </a:cubicBezTo>
                <a:cubicBezTo>
                  <a:pt x="10" y="28"/>
                  <a:pt x="11" y="27"/>
                  <a:pt x="11" y="27"/>
                </a:cubicBezTo>
                <a:cubicBezTo>
                  <a:pt x="11" y="27"/>
                  <a:pt x="8" y="22"/>
                  <a:pt x="8" y="21"/>
                </a:cubicBezTo>
                <a:cubicBezTo>
                  <a:pt x="8" y="21"/>
                  <a:pt x="7" y="21"/>
                  <a:pt x="6" y="21"/>
                </a:cubicBezTo>
                <a:cubicBezTo>
                  <a:pt x="6" y="21"/>
                  <a:pt x="4" y="22"/>
                  <a:pt x="3" y="22"/>
                </a:cubicBezTo>
                <a:cubicBezTo>
                  <a:pt x="4" y="16"/>
                  <a:pt x="8" y="11"/>
                  <a:pt x="12" y="7"/>
                </a:cubicBezTo>
                <a:cubicBezTo>
                  <a:pt x="12" y="9"/>
                  <a:pt x="12" y="10"/>
                  <a:pt x="12" y="10"/>
                </a:cubicBezTo>
                <a:cubicBezTo>
                  <a:pt x="12" y="11"/>
                  <a:pt x="14" y="11"/>
                  <a:pt x="14" y="11"/>
                </a:cubicBezTo>
                <a:cubicBezTo>
                  <a:pt x="14" y="11"/>
                  <a:pt x="20" y="12"/>
                  <a:pt x="20" y="12"/>
                </a:cubicBezTo>
                <a:cubicBezTo>
                  <a:pt x="21" y="12"/>
                  <a:pt x="22" y="11"/>
                  <a:pt x="22" y="11"/>
                </a:cubicBezTo>
                <a:cubicBezTo>
                  <a:pt x="22" y="11"/>
                  <a:pt x="25" y="8"/>
                  <a:pt x="26" y="7"/>
                </a:cubicBezTo>
                <a:cubicBezTo>
                  <a:pt x="26" y="6"/>
                  <a:pt x="25" y="5"/>
                  <a:pt x="25" y="5"/>
                </a:cubicBezTo>
                <a:cubicBezTo>
                  <a:pt x="23" y="4"/>
                  <a:pt x="23" y="4"/>
                  <a:pt x="23" y="4"/>
                </a:cubicBezTo>
                <a:cubicBezTo>
                  <a:pt x="24" y="3"/>
                  <a:pt x="24" y="3"/>
                  <a:pt x="25" y="3"/>
                </a:cubicBezTo>
                <a:cubicBezTo>
                  <a:pt x="30" y="3"/>
                  <a:pt x="34" y="5"/>
                  <a:pt x="38" y="8"/>
                </a:cubicBezTo>
                <a:cubicBezTo>
                  <a:pt x="37" y="8"/>
                  <a:pt x="36" y="8"/>
                  <a:pt x="36" y="9"/>
                </a:cubicBezTo>
                <a:cubicBezTo>
                  <a:pt x="36" y="10"/>
                  <a:pt x="37" y="10"/>
                  <a:pt x="37" y="11"/>
                </a:cubicBezTo>
                <a:cubicBezTo>
                  <a:pt x="37" y="11"/>
                  <a:pt x="39" y="16"/>
                  <a:pt x="40" y="16"/>
                </a:cubicBezTo>
                <a:cubicBezTo>
                  <a:pt x="40" y="16"/>
                  <a:pt x="43" y="18"/>
                  <a:pt x="44" y="19"/>
                </a:cubicBezTo>
                <a:cubicBezTo>
                  <a:pt x="45" y="19"/>
                  <a:pt x="45" y="19"/>
                  <a:pt x="46" y="19"/>
                </a:cubicBezTo>
                <a:cubicBezTo>
                  <a:pt x="46" y="21"/>
                  <a:pt x="46" y="23"/>
                  <a:pt x="46" y="25"/>
                </a:cubicBezTo>
                <a:cubicBezTo>
                  <a:pt x="46" y="27"/>
                  <a:pt x="46" y="29"/>
                  <a:pt x="45" y="31"/>
                </a:cubicBezTo>
                <a:cubicBezTo>
                  <a:pt x="45" y="32"/>
                  <a:pt x="41" y="35"/>
                  <a:pt x="41" y="35"/>
                </a:cubicBezTo>
                <a:cubicBezTo>
                  <a:pt x="41" y="35"/>
                  <a:pt x="41" y="36"/>
                  <a:pt x="40" y="36"/>
                </a:cubicBezTo>
                <a:cubicBezTo>
                  <a:pt x="40" y="37"/>
                  <a:pt x="39" y="40"/>
                  <a:pt x="39" y="41"/>
                </a:cubicBezTo>
                <a:cubicBezTo>
                  <a:pt x="36" y="44"/>
                  <a:pt x="32" y="45"/>
                  <a:pt x="29" y="46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3"/>
                  <a:pt x="24" y="43"/>
                  <a:pt x="23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5" y="43"/>
                  <a:pt x="14" y="44"/>
                </a:cubicBezTo>
                <a:cubicBezTo>
                  <a:pt x="10" y="41"/>
                  <a:pt x="7" y="38"/>
                  <a:pt x="5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出自【趣你的PPT】(微信:qunideppt)：最优质的PPT资源库"/>
          <p:cNvSpPr>
            <a:spLocks/>
          </p:cNvSpPr>
          <p:nvPr/>
        </p:nvSpPr>
        <p:spPr bwMode="auto">
          <a:xfrm>
            <a:off x="2469758" y="2716399"/>
            <a:ext cx="29576" cy="29575"/>
          </a:xfrm>
          <a:custGeom>
            <a:avLst/>
            <a:gdLst>
              <a:gd name="T0" fmla="*/ 5 w 16"/>
              <a:gd name="T1" fmla="*/ 1 h 16"/>
              <a:gd name="T2" fmla="*/ 7 w 16"/>
              <a:gd name="T3" fmla="*/ 0 h 16"/>
              <a:gd name="T4" fmla="*/ 14 w 16"/>
              <a:gd name="T5" fmla="*/ 1 h 16"/>
              <a:gd name="T6" fmla="*/ 16 w 16"/>
              <a:gd name="T7" fmla="*/ 3 h 16"/>
              <a:gd name="T8" fmla="*/ 16 w 16"/>
              <a:gd name="T9" fmla="*/ 11 h 16"/>
              <a:gd name="T10" fmla="*/ 15 w 16"/>
              <a:gd name="T11" fmla="*/ 13 h 16"/>
              <a:gd name="T12" fmla="*/ 8 w 16"/>
              <a:gd name="T13" fmla="*/ 15 h 16"/>
              <a:gd name="T14" fmla="*/ 6 w 16"/>
              <a:gd name="T15" fmla="*/ 15 h 16"/>
              <a:gd name="T16" fmla="*/ 1 w 16"/>
              <a:gd name="T17" fmla="*/ 9 h 16"/>
              <a:gd name="T18" fmla="*/ 1 w 16"/>
              <a:gd name="T19" fmla="*/ 7 h 16"/>
              <a:gd name="T20" fmla="*/ 5 w 16"/>
              <a:gd name="T21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16">
                <a:moveTo>
                  <a:pt x="5" y="1"/>
                </a:moveTo>
                <a:cubicBezTo>
                  <a:pt x="5" y="0"/>
                  <a:pt x="6" y="0"/>
                  <a:pt x="7" y="0"/>
                </a:cubicBezTo>
                <a:cubicBezTo>
                  <a:pt x="14" y="1"/>
                  <a:pt x="14" y="1"/>
                  <a:pt x="14" y="1"/>
                </a:cubicBezTo>
                <a:cubicBezTo>
                  <a:pt x="15" y="2"/>
                  <a:pt x="15" y="3"/>
                  <a:pt x="16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1"/>
                  <a:pt x="16" y="12"/>
                  <a:pt x="15" y="13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6" y="16"/>
                  <a:pt x="6" y="15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8"/>
                  <a:pt x="1" y="7"/>
                </a:cubicBezTo>
                <a:lnTo>
                  <a:pt x="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5" name="出自【趣你的PPT】(微信:qunideppt)：最优质的PPT资源库"/>
          <p:cNvSpPr>
            <a:spLocks/>
          </p:cNvSpPr>
          <p:nvPr/>
        </p:nvSpPr>
        <p:spPr bwMode="auto">
          <a:xfrm>
            <a:off x="1168421" y="2139682"/>
            <a:ext cx="226044" cy="354902"/>
          </a:xfrm>
          <a:custGeom>
            <a:avLst/>
            <a:gdLst>
              <a:gd name="T0" fmla="*/ 118 w 123"/>
              <a:gd name="T1" fmla="*/ 37 h 194"/>
              <a:gd name="T2" fmla="*/ 71 w 123"/>
              <a:gd name="T3" fmla="*/ 2 h 194"/>
              <a:gd name="T4" fmla="*/ 64 w 123"/>
              <a:gd name="T5" fmla="*/ 1 h 194"/>
              <a:gd name="T6" fmla="*/ 62 w 123"/>
              <a:gd name="T7" fmla="*/ 1 h 194"/>
              <a:gd name="T8" fmla="*/ 46 w 123"/>
              <a:gd name="T9" fmla="*/ 5 h 194"/>
              <a:gd name="T10" fmla="*/ 44 w 123"/>
              <a:gd name="T11" fmla="*/ 5 h 194"/>
              <a:gd name="T12" fmla="*/ 39 w 123"/>
              <a:gd name="T13" fmla="*/ 9 h 194"/>
              <a:gd name="T14" fmla="*/ 25 w 123"/>
              <a:gd name="T15" fmla="*/ 31 h 194"/>
              <a:gd name="T16" fmla="*/ 19 w 123"/>
              <a:gd name="T17" fmla="*/ 9 h 194"/>
              <a:gd name="T18" fmla="*/ 8 w 123"/>
              <a:gd name="T19" fmla="*/ 2 h 194"/>
              <a:gd name="T20" fmla="*/ 1 w 123"/>
              <a:gd name="T21" fmla="*/ 13 h 194"/>
              <a:gd name="T22" fmla="*/ 11 w 123"/>
              <a:gd name="T23" fmla="*/ 55 h 194"/>
              <a:gd name="T24" fmla="*/ 12 w 123"/>
              <a:gd name="T25" fmla="*/ 57 h 194"/>
              <a:gd name="T26" fmla="*/ 16 w 123"/>
              <a:gd name="T27" fmla="*/ 63 h 194"/>
              <a:gd name="T28" fmla="*/ 29 w 123"/>
              <a:gd name="T29" fmla="*/ 60 h 194"/>
              <a:gd name="T30" fmla="*/ 39 w 123"/>
              <a:gd name="T31" fmla="*/ 43 h 194"/>
              <a:gd name="T32" fmla="*/ 48 w 123"/>
              <a:gd name="T33" fmla="*/ 83 h 194"/>
              <a:gd name="T34" fmla="*/ 32 w 123"/>
              <a:gd name="T35" fmla="*/ 100 h 194"/>
              <a:gd name="T36" fmla="*/ 27 w 123"/>
              <a:gd name="T37" fmla="*/ 112 h 194"/>
              <a:gd name="T38" fmla="*/ 38 w 123"/>
              <a:gd name="T39" fmla="*/ 158 h 194"/>
              <a:gd name="T40" fmla="*/ 51 w 123"/>
              <a:gd name="T41" fmla="*/ 166 h 194"/>
              <a:gd name="T42" fmla="*/ 59 w 123"/>
              <a:gd name="T43" fmla="*/ 153 h 194"/>
              <a:gd name="T44" fmla="*/ 50 w 123"/>
              <a:gd name="T45" fmla="*/ 113 h 194"/>
              <a:gd name="T46" fmla="*/ 63 w 123"/>
              <a:gd name="T47" fmla="*/ 99 h 194"/>
              <a:gd name="T48" fmla="*/ 67 w 123"/>
              <a:gd name="T49" fmla="*/ 98 h 194"/>
              <a:gd name="T50" fmla="*/ 77 w 123"/>
              <a:gd name="T51" fmla="*/ 96 h 194"/>
              <a:gd name="T52" fmla="*/ 98 w 123"/>
              <a:gd name="T53" fmla="*/ 184 h 194"/>
              <a:gd name="T54" fmla="*/ 111 w 123"/>
              <a:gd name="T55" fmla="*/ 193 h 194"/>
              <a:gd name="T56" fmla="*/ 119 w 123"/>
              <a:gd name="T57" fmla="*/ 180 h 194"/>
              <a:gd name="T58" fmla="*/ 97 w 123"/>
              <a:gd name="T59" fmla="*/ 83 h 194"/>
              <a:gd name="T60" fmla="*/ 97 w 123"/>
              <a:gd name="T61" fmla="*/ 83 h 194"/>
              <a:gd name="T62" fmla="*/ 86 w 123"/>
              <a:gd name="T63" fmla="*/ 37 h 194"/>
              <a:gd name="T64" fmla="*/ 107 w 123"/>
              <a:gd name="T65" fmla="*/ 52 h 194"/>
              <a:gd name="T66" fmla="*/ 120 w 123"/>
              <a:gd name="T67" fmla="*/ 50 h 194"/>
              <a:gd name="T68" fmla="*/ 118 w 123"/>
              <a:gd name="T69" fmla="*/ 3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" h="194">
                <a:moveTo>
                  <a:pt x="118" y="37"/>
                </a:moveTo>
                <a:cubicBezTo>
                  <a:pt x="71" y="2"/>
                  <a:pt x="71" y="2"/>
                  <a:pt x="71" y="2"/>
                </a:cubicBezTo>
                <a:cubicBezTo>
                  <a:pt x="69" y="1"/>
                  <a:pt x="66" y="0"/>
                  <a:pt x="64" y="1"/>
                </a:cubicBezTo>
                <a:cubicBezTo>
                  <a:pt x="63" y="1"/>
                  <a:pt x="63" y="1"/>
                  <a:pt x="62" y="1"/>
                </a:cubicBezTo>
                <a:cubicBezTo>
                  <a:pt x="46" y="5"/>
                  <a:pt x="46" y="5"/>
                  <a:pt x="46" y="5"/>
                </a:cubicBezTo>
                <a:cubicBezTo>
                  <a:pt x="45" y="5"/>
                  <a:pt x="45" y="5"/>
                  <a:pt x="44" y="5"/>
                </a:cubicBezTo>
                <a:cubicBezTo>
                  <a:pt x="42" y="6"/>
                  <a:pt x="40" y="7"/>
                  <a:pt x="39" y="9"/>
                </a:cubicBezTo>
                <a:cubicBezTo>
                  <a:pt x="25" y="31"/>
                  <a:pt x="25" y="31"/>
                  <a:pt x="25" y="31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4"/>
                  <a:pt x="13" y="1"/>
                  <a:pt x="8" y="2"/>
                </a:cubicBezTo>
                <a:cubicBezTo>
                  <a:pt x="3" y="3"/>
                  <a:pt x="0" y="8"/>
                  <a:pt x="1" y="13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1" y="56"/>
                  <a:pt x="12" y="57"/>
                </a:cubicBezTo>
                <a:cubicBezTo>
                  <a:pt x="12" y="59"/>
                  <a:pt x="14" y="61"/>
                  <a:pt x="16" y="63"/>
                </a:cubicBezTo>
                <a:cubicBezTo>
                  <a:pt x="20" y="66"/>
                  <a:pt x="26" y="64"/>
                  <a:pt x="29" y="60"/>
                </a:cubicBezTo>
                <a:cubicBezTo>
                  <a:pt x="39" y="43"/>
                  <a:pt x="39" y="43"/>
                  <a:pt x="39" y="43"/>
                </a:cubicBezTo>
                <a:cubicBezTo>
                  <a:pt x="48" y="83"/>
                  <a:pt x="48" y="83"/>
                  <a:pt x="48" y="83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28" y="103"/>
                  <a:pt x="26" y="107"/>
                  <a:pt x="27" y="112"/>
                </a:cubicBezTo>
                <a:cubicBezTo>
                  <a:pt x="38" y="158"/>
                  <a:pt x="38" y="158"/>
                  <a:pt x="38" y="158"/>
                </a:cubicBezTo>
                <a:cubicBezTo>
                  <a:pt x="39" y="164"/>
                  <a:pt x="45" y="167"/>
                  <a:pt x="51" y="166"/>
                </a:cubicBezTo>
                <a:cubicBezTo>
                  <a:pt x="57" y="165"/>
                  <a:pt x="60" y="159"/>
                  <a:pt x="59" y="153"/>
                </a:cubicBezTo>
                <a:cubicBezTo>
                  <a:pt x="50" y="113"/>
                  <a:pt x="50" y="113"/>
                  <a:pt x="50" y="113"/>
                </a:cubicBezTo>
                <a:cubicBezTo>
                  <a:pt x="63" y="99"/>
                  <a:pt x="63" y="99"/>
                  <a:pt x="63" y="99"/>
                </a:cubicBezTo>
                <a:cubicBezTo>
                  <a:pt x="64" y="99"/>
                  <a:pt x="66" y="99"/>
                  <a:pt x="67" y="98"/>
                </a:cubicBezTo>
                <a:cubicBezTo>
                  <a:pt x="77" y="96"/>
                  <a:pt x="77" y="96"/>
                  <a:pt x="77" y="96"/>
                </a:cubicBezTo>
                <a:cubicBezTo>
                  <a:pt x="98" y="184"/>
                  <a:pt x="98" y="184"/>
                  <a:pt x="98" y="184"/>
                </a:cubicBezTo>
                <a:cubicBezTo>
                  <a:pt x="99" y="190"/>
                  <a:pt x="105" y="194"/>
                  <a:pt x="111" y="193"/>
                </a:cubicBezTo>
                <a:cubicBezTo>
                  <a:pt x="117" y="191"/>
                  <a:pt x="121" y="185"/>
                  <a:pt x="119" y="180"/>
                </a:cubicBezTo>
                <a:cubicBezTo>
                  <a:pt x="97" y="83"/>
                  <a:pt x="97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86" y="37"/>
                  <a:pt x="86" y="37"/>
                  <a:pt x="86" y="37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11" y="55"/>
                  <a:pt x="117" y="55"/>
                  <a:pt x="120" y="50"/>
                </a:cubicBezTo>
                <a:cubicBezTo>
                  <a:pt x="123" y="46"/>
                  <a:pt x="122" y="40"/>
                  <a:pt x="11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6" name="出自【趣你的PPT】(微信:qunideppt)：最优质的PPT资源库"/>
          <p:cNvSpPr>
            <a:spLocks/>
          </p:cNvSpPr>
          <p:nvPr/>
        </p:nvSpPr>
        <p:spPr bwMode="auto">
          <a:xfrm>
            <a:off x="1217010" y="2059407"/>
            <a:ext cx="82390" cy="84501"/>
          </a:xfrm>
          <a:custGeom>
            <a:avLst/>
            <a:gdLst>
              <a:gd name="T0" fmla="*/ 27 w 44"/>
              <a:gd name="T1" fmla="*/ 43 h 45"/>
              <a:gd name="T2" fmla="*/ 42 w 44"/>
              <a:gd name="T3" fmla="*/ 18 h 45"/>
              <a:gd name="T4" fmla="*/ 17 w 44"/>
              <a:gd name="T5" fmla="*/ 3 h 45"/>
              <a:gd name="T6" fmla="*/ 2 w 44"/>
              <a:gd name="T7" fmla="*/ 27 h 45"/>
              <a:gd name="T8" fmla="*/ 27 w 44"/>
              <a:gd name="T9" fmla="*/ 4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45">
                <a:moveTo>
                  <a:pt x="27" y="43"/>
                </a:moveTo>
                <a:cubicBezTo>
                  <a:pt x="38" y="40"/>
                  <a:pt x="44" y="29"/>
                  <a:pt x="42" y="18"/>
                </a:cubicBezTo>
                <a:cubicBezTo>
                  <a:pt x="39" y="7"/>
                  <a:pt x="28" y="0"/>
                  <a:pt x="17" y="3"/>
                </a:cubicBezTo>
                <a:cubicBezTo>
                  <a:pt x="6" y="5"/>
                  <a:pt x="0" y="16"/>
                  <a:pt x="2" y="27"/>
                </a:cubicBezTo>
                <a:cubicBezTo>
                  <a:pt x="5" y="38"/>
                  <a:pt x="16" y="45"/>
                  <a:pt x="27" y="4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7" name="出自【趣你的PPT】(微信:qunideppt)：最优质的PPT资源库"/>
          <p:cNvSpPr>
            <a:spLocks/>
          </p:cNvSpPr>
          <p:nvPr/>
        </p:nvSpPr>
        <p:spPr bwMode="auto">
          <a:xfrm>
            <a:off x="3462661" y="5215503"/>
            <a:ext cx="196468" cy="297864"/>
          </a:xfrm>
          <a:custGeom>
            <a:avLst/>
            <a:gdLst>
              <a:gd name="T0" fmla="*/ 101 w 108"/>
              <a:gd name="T1" fmla="*/ 29 h 162"/>
              <a:gd name="T2" fmla="*/ 60 w 108"/>
              <a:gd name="T3" fmla="*/ 2 h 162"/>
              <a:gd name="T4" fmla="*/ 53 w 108"/>
              <a:gd name="T5" fmla="*/ 1 h 162"/>
              <a:gd name="T6" fmla="*/ 52 w 108"/>
              <a:gd name="T7" fmla="*/ 1 h 162"/>
              <a:gd name="T8" fmla="*/ 39 w 108"/>
              <a:gd name="T9" fmla="*/ 5 h 162"/>
              <a:gd name="T10" fmla="*/ 37 w 108"/>
              <a:gd name="T11" fmla="*/ 5 h 162"/>
              <a:gd name="T12" fmla="*/ 33 w 108"/>
              <a:gd name="T13" fmla="*/ 9 h 162"/>
              <a:gd name="T14" fmla="*/ 22 w 108"/>
              <a:gd name="T15" fmla="*/ 28 h 162"/>
              <a:gd name="T16" fmla="*/ 16 w 108"/>
              <a:gd name="T17" fmla="*/ 9 h 162"/>
              <a:gd name="T18" fmla="*/ 7 w 108"/>
              <a:gd name="T19" fmla="*/ 4 h 162"/>
              <a:gd name="T20" fmla="*/ 1 w 108"/>
              <a:gd name="T21" fmla="*/ 14 h 162"/>
              <a:gd name="T22" fmla="*/ 11 w 108"/>
              <a:gd name="T23" fmla="*/ 48 h 162"/>
              <a:gd name="T24" fmla="*/ 12 w 108"/>
              <a:gd name="T25" fmla="*/ 50 h 162"/>
              <a:gd name="T26" fmla="*/ 15 w 108"/>
              <a:gd name="T27" fmla="*/ 55 h 162"/>
              <a:gd name="T28" fmla="*/ 26 w 108"/>
              <a:gd name="T29" fmla="*/ 52 h 162"/>
              <a:gd name="T30" fmla="*/ 34 w 108"/>
              <a:gd name="T31" fmla="*/ 37 h 162"/>
              <a:gd name="T32" fmla="*/ 44 w 108"/>
              <a:gd name="T33" fmla="*/ 71 h 162"/>
              <a:gd name="T34" fmla="*/ 31 w 108"/>
              <a:gd name="T35" fmla="*/ 86 h 162"/>
              <a:gd name="T36" fmla="*/ 27 w 108"/>
              <a:gd name="T37" fmla="*/ 96 h 162"/>
              <a:gd name="T38" fmla="*/ 38 w 108"/>
              <a:gd name="T39" fmla="*/ 134 h 162"/>
              <a:gd name="T40" fmla="*/ 49 w 108"/>
              <a:gd name="T41" fmla="*/ 140 h 162"/>
              <a:gd name="T42" fmla="*/ 55 w 108"/>
              <a:gd name="T43" fmla="*/ 129 h 162"/>
              <a:gd name="T44" fmla="*/ 46 w 108"/>
              <a:gd name="T45" fmla="*/ 96 h 162"/>
              <a:gd name="T46" fmla="*/ 57 w 108"/>
              <a:gd name="T47" fmla="*/ 84 h 162"/>
              <a:gd name="T48" fmla="*/ 60 w 108"/>
              <a:gd name="T49" fmla="*/ 83 h 162"/>
              <a:gd name="T50" fmla="*/ 69 w 108"/>
              <a:gd name="T51" fmla="*/ 80 h 162"/>
              <a:gd name="T52" fmla="*/ 89 w 108"/>
              <a:gd name="T53" fmla="*/ 154 h 162"/>
              <a:gd name="T54" fmla="*/ 101 w 108"/>
              <a:gd name="T55" fmla="*/ 160 h 162"/>
              <a:gd name="T56" fmla="*/ 107 w 108"/>
              <a:gd name="T57" fmla="*/ 149 h 162"/>
              <a:gd name="T58" fmla="*/ 84 w 108"/>
              <a:gd name="T59" fmla="*/ 69 h 162"/>
              <a:gd name="T60" fmla="*/ 84 w 108"/>
              <a:gd name="T61" fmla="*/ 69 h 162"/>
              <a:gd name="T62" fmla="*/ 74 w 108"/>
              <a:gd name="T63" fmla="*/ 30 h 162"/>
              <a:gd name="T64" fmla="*/ 92 w 108"/>
              <a:gd name="T65" fmla="*/ 42 h 162"/>
              <a:gd name="T66" fmla="*/ 103 w 108"/>
              <a:gd name="T67" fmla="*/ 40 h 162"/>
              <a:gd name="T68" fmla="*/ 101 w 108"/>
              <a:gd name="T69" fmla="*/ 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" h="162">
                <a:moveTo>
                  <a:pt x="101" y="29"/>
                </a:moveTo>
                <a:cubicBezTo>
                  <a:pt x="60" y="2"/>
                  <a:pt x="60" y="2"/>
                  <a:pt x="60" y="2"/>
                </a:cubicBezTo>
                <a:cubicBezTo>
                  <a:pt x="58" y="0"/>
                  <a:pt x="55" y="0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7" y="5"/>
                  <a:pt x="37" y="5"/>
                </a:cubicBezTo>
                <a:cubicBezTo>
                  <a:pt x="35" y="6"/>
                  <a:pt x="34" y="7"/>
                  <a:pt x="33" y="9"/>
                </a:cubicBezTo>
                <a:cubicBezTo>
                  <a:pt x="22" y="28"/>
                  <a:pt x="22" y="28"/>
                  <a:pt x="22" y="28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5"/>
                  <a:pt x="11" y="3"/>
                  <a:pt x="7" y="4"/>
                </a:cubicBezTo>
                <a:cubicBezTo>
                  <a:pt x="2" y="5"/>
                  <a:pt x="0" y="9"/>
                  <a:pt x="1" y="14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9"/>
                  <a:pt x="11" y="49"/>
                  <a:pt x="12" y="50"/>
                </a:cubicBezTo>
                <a:cubicBezTo>
                  <a:pt x="12" y="52"/>
                  <a:pt x="13" y="54"/>
                  <a:pt x="15" y="55"/>
                </a:cubicBezTo>
                <a:cubicBezTo>
                  <a:pt x="19" y="57"/>
                  <a:pt x="24" y="56"/>
                  <a:pt x="26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44" y="71"/>
                  <a:pt x="44" y="71"/>
                  <a:pt x="44" y="71"/>
                </a:cubicBezTo>
                <a:cubicBezTo>
                  <a:pt x="31" y="86"/>
                  <a:pt x="31" y="86"/>
                  <a:pt x="31" y="86"/>
                </a:cubicBezTo>
                <a:cubicBezTo>
                  <a:pt x="27" y="88"/>
                  <a:pt x="26" y="92"/>
                  <a:pt x="27" y="96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39" y="139"/>
                  <a:pt x="44" y="142"/>
                  <a:pt x="49" y="140"/>
                </a:cubicBezTo>
                <a:cubicBezTo>
                  <a:pt x="54" y="139"/>
                  <a:pt x="57" y="134"/>
                  <a:pt x="55" y="129"/>
                </a:cubicBezTo>
                <a:cubicBezTo>
                  <a:pt x="46" y="96"/>
                  <a:pt x="46" y="96"/>
                  <a:pt x="46" y="96"/>
                </a:cubicBezTo>
                <a:cubicBezTo>
                  <a:pt x="57" y="84"/>
                  <a:pt x="57" y="84"/>
                  <a:pt x="57" y="84"/>
                </a:cubicBezTo>
                <a:cubicBezTo>
                  <a:pt x="58" y="83"/>
                  <a:pt x="59" y="83"/>
                  <a:pt x="60" y="83"/>
                </a:cubicBezTo>
                <a:cubicBezTo>
                  <a:pt x="69" y="80"/>
                  <a:pt x="69" y="80"/>
                  <a:pt x="69" y="80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91" y="159"/>
                  <a:pt x="96" y="162"/>
                  <a:pt x="101" y="160"/>
                </a:cubicBezTo>
                <a:cubicBezTo>
                  <a:pt x="106" y="159"/>
                  <a:pt x="108" y="154"/>
                  <a:pt x="107" y="149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74" y="30"/>
                  <a:pt x="74" y="30"/>
                  <a:pt x="74" y="30"/>
                </a:cubicBezTo>
                <a:cubicBezTo>
                  <a:pt x="92" y="42"/>
                  <a:pt x="92" y="42"/>
                  <a:pt x="92" y="42"/>
                </a:cubicBezTo>
                <a:cubicBezTo>
                  <a:pt x="95" y="45"/>
                  <a:pt x="100" y="44"/>
                  <a:pt x="103" y="40"/>
                </a:cubicBezTo>
                <a:cubicBezTo>
                  <a:pt x="105" y="37"/>
                  <a:pt x="104" y="32"/>
                  <a:pt x="101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8" name="出自【趣你的PPT】(微信:qunideppt)：最优质的PPT资源库"/>
          <p:cNvSpPr>
            <a:spLocks/>
          </p:cNvSpPr>
          <p:nvPr/>
        </p:nvSpPr>
        <p:spPr bwMode="auto">
          <a:xfrm>
            <a:off x="3500687" y="5152127"/>
            <a:ext cx="69714" cy="69713"/>
          </a:xfrm>
          <a:custGeom>
            <a:avLst/>
            <a:gdLst>
              <a:gd name="T0" fmla="*/ 24 w 38"/>
              <a:gd name="T1" fmla="*/ 35 h 38"/>
              <a:gd name="T2" fmla="*/ 36 w 38"/>
              <a:gd name="T3" fmla="*/ 14 h 38"/>
              <a:gd name="T4" fmla="*/ 14 w 38"/>
              <a:gd name="T5" fmla="*/ 2 h 38"/>
              <a:gd name="T6" fmla="*/ 2 w 38"/>
              <a:gd name="T7" fmla="*/ 23 h 38"/>
              <a:gd name="T8" fmla="*/ 24 w 38"/>
              <a:gd name="T9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8">
                <a:moveTo>
                  <a:pt x="24" y="35"/>
                </a:moveTo>
                <a:cubicBezTo>
                  <a:pt x="33" y="33"/>
                  <a:pt x="38" y="23"/>
                  <a:pt x="36" y="14"/>
                </a:cubicBezTo>
                <a:cubicBezTo>
                  <a:pt x="33" y="5"/>
                  <a:pt x="24" y="0"/>
                  <a:pt x="14" y="2"/>
                </a:cubicBezTo>
                <a:cubicBezTo>
                  <a:pt x="5" y="5"/>
                  <a:pt x="0" y="14"/>
                  <a:pt x="2" y="23"/>
                </a:cubicBezTo>
                <a:cubicBezTo>
                  <a:pt x="5" y="33"/>
                  <a:pt x="15" y="38"/>
                  <a:pt x="24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79" name="出自【趣你的PPT】(微信:qunideppt)：最优质的PPT资源库"/>
          <p:cNvSpPr>
            <a:spLocks/>
          </p:cNvSpPr>
          <p:nvPr/>
        </p:nvSpPr>
        <p:spPr bwMode="auto">
          <a:xfrm>
            <a:off x="3468998" y="4731737"/>
            <a:ext cx="162667" cy="240827"/>
          </a:xfrm>
          <a:custGeom>
            <a:avLst/>
            <a:gdLst>
              <a:gd name="T0" fmla="*/ 82 w 88"/>
              <a:gd name="T1" fmla="*/ 24 h 132"/>
              <a:gd name="T2" fmla="*/ 48 w 88"/>
              <a:gd name="T3" fmla="*/ 2 h 132"/>
              <a:gd name="T4" fmla="*/ 43 w 88"/>
              <a:gd name="T5" fmla="*/ 1 h 132"/>
              <a:gd name="T6" fmla="*/ 42 w 88"/>
              <a:gd name="T7" fmla="*/ 1 h 132"/>
              <a:gd name="T8" fmla="*/ 31 w 88"/>
              <a:gd name="T9" fmla="*/ 4 h 132"/>
              <a:gd name="T10" fmla="*/ 30 w 88"/>
              <a:gd name="T11" fmla="*/ 5 h 132"/>
              <a:gd name="T12" fmla="*/ 27 w 88"/>
              <a:gd name="T13" fmla="*/ 7 h 132"/>
              <a:gd name="T14" fmla="*/ 18 w 88"/>
              <a:gd name="T15" fmla="*/ 23 h 132"/>
              <a:gd name="T16" fmla="*/ 13 w 88"/>
              <a:gd name="T17" fmla="*/ 8 h 132"/>
              <a:gd name="T18" fmla="*/ 5 w 88"/>
              <a:gd name="T19" fmla="*/ 3 h 132"/>
              <a:gd name="T20" fmla="*/ 1 w 88"/>
              <a:gd name="T21" fmla="*/ 11 h 132"/>
              <a:gd name="T22" fmla="*/ 9 w 88"/>
              <a:gd name="T23" fmla="*/ 39 h 132"/>
              <a:gd name="T24" fmla="*/ 9 w 88"/>
              <a:gd name="T25" fmla="*/ 41 h 132"/>
              <a:gd name="T26" fmla="*/ 12 w 88"/>
              <a:gd name="T27" fmla="*/ 45 h 132"/>
              <a:gd name="T28" fmla="*/ 21 w 88"/>
              <a:gd name="T29" fmla="*/ 42 h 132"/>
              <a:gd name="T30" fmla="*/ 28 w 88"/>
              <a:gd name="T31" fmla="*/ 31 h 132"/>
              <a:gd name="T32" fmla="*/ 35 w 88"/>
              <a:gd name="T33" fmla="*/ 58 h 132"/>
              <a:gd name="T34" fmla="*/ 25 w 88"/>
              <a:gd name="T35" fmla="*/ 70 h 132"/>
              <a:gd name="T36" fmla="*/ 22 w 88"/>
              <a:gd name="T37" fmla="*/ 78 h 132"/>
              <a:gd name="T38" fmla="*/ 31 w 88"/>
              <a:gd name="T39" fmla="*/ 109 h 132"/>
              <a:gd name="T40" fmla="*/ 40 w 88"/>
              <a:gd name="T41" fmla="*/ 114 h 132"/>
              <a:gd name="T42" fmla="*/ 45 w 88"/>
              <a:gd name="T43" fmla="*/ 105 h 132"/>
              <a:gd name="T44" fmla="*/ 37 w 88"/>
              <a:gd name="T45" fmla="*/ 78 h 132"/>
              <a:gd name="T46" fmla="*/ 46 w 88"/>
              <a:gd name="T47" fmla="*/ 68 h 132"/>
              <a:gd name="T48" fmla="*/ 49 w 88"/>
              <a:gd name="T49" fmla="*/ 67 h 132"/>
              <a:gd name="T50" fmla="*/ 56 w 88"/>
              <a:gd name="T51" fmla="*/ 66 h 132"/>
              <a:gd name="T52" fmla="*/ 73 w 88"/>
              <a:gd name="T53" fmla="*/ 125 h 132"/>
              <a:gd name="T54" fmla="*/ 82 w 88"/>
              <a:gd name="T55" fmla="*/ 131 h 132"/>
              <a:gd name="T56" fmla="*/ 87 w 88"/>
              <a:gd name="T57" fmla="*/ 121 h 132"/>
              <a:gd name="T58" fmla="*/ 69 w 88"/>
              <a:gd name="T59" fmla="*/ 56 h 132"/>
              <a:gd name="T60" fmla="*/ 69 w 88"/>
              <a:gd name="T61" fmla="*/ 56 h 132"/>
              <a:gd name="T62" fmla="*/ 60 w 88"/>
              <a:gd name="T63" fmla="*/ 25 h 132"/>
              <a:gd name="T64" fmla="*/ 75 w 88"/>
              <a:gd name="T65" fmla="*/ 35 h 132"/>
              <a:gd name="T66" fmla="*/ 84 w 88"/>
              <a:gd name="T67" fmla="*/ 33 h 132"/>
              <a:gd name="T68" fmla="*/ 82 w 88"/>
              <a:gd name="T69" fmla="*/ 2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8" h="132">
                <a:moveTo>
                  <a:pt x="82" y="24"/>
                </a:moveTo>
                <a:cubicBezTo>
                  <a:pt x="48" y="2"/>
                  <a:pt x="48" y="2"/>
                  <a:pt x="48" y="2"/>
                </a:cubicBezTo>
                <a:cubicBezTo>
                  <a:pt x="47" y="1"/>
                  <a:pt x="45" y="0"/>
                  <a:pt x="43" y="1"/>
                </a:cubicBezTo>
                <a:cubicBezTo>
                  <a:pt x="43" y="1"/>
                  <a:pt x="43" y="1"/>
                  <a:pt x="42" y="1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0" y="4"/>
                  <a:pt x="30" y="5"/>
                </a:cubicBezTo>
                <a:cubicBezTo>
                  <a:pt x="29" y="5"/>
                  <a:pt x="27" y="6"/>
                  <a:pt x="27" y="7"/>
                </a:cubicBezTo>
                <a:cubicBezTo>
                  <a:pt x="18" y="23"/>
                  <a:pt x="18" y="23"/>
                  <a:pt x="18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2" y="4"/>
                  <a:pt x="9" y="2"/>
                  <a:pt x="5" y="3"/>
                </a:cubicBezTo>
                <a:cubicBezTo>
                  <a:pt x="2" y="4"/>
                  <a:pt x="0" y="8"/>
                  <a:pt x="1" y="11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40"/>
                  <a:pt x="9" y="40"/>
                  <a:pt x="9" y="41"/>
                </a:cubicBezTo>
                <a:cubicBezTo>
                  <a:pt x="10" y="42"/>
                  <a:pt x="11" y="44"/>
                  <a:pt x="12" y="45"/>
                </a:cubicBezTo>
                <a:cubicBezTo>
                  <a:pt x="16" y="47"/>
                  <a:pt x="19" y="45"/>
                  <a:pt x="21" y="42"/>
                </a:cubicBezTo>
                <a:cubicBezTo>
                  <a:pt x="28" y="31"/>
                  <a:pt x="28" y="31"/>
                  <a:pt x="28" y="31"/>
                </a:cubicBezTo>
                <a:cubicBezTo>
                  <a:pt x="35" y="58"/>
                  <a:pt x="35" y="58"/>
                  <a:pt x="35" y="58"/>
                </a:cubicBezTo>
                <a:cubicBezTo>
                  <a:pt x="25" y="70"/>
                  <a:pt x="25" y="70"/>
                  <a:pt x="25" y="70"/>
                </a:cubicBezTo>
                <a:cubicBezTo>
                  <a:pt x="22" y="72"/>
                  <a:pt x="21" y="75"/>
                  <a:pt x="22" y="78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2" y="113"/>
                  <a:pt x="36" y="115"/>
                  <a:pt x="40" y="114"/>
                </a:cubicBezTo>
                <a:cubicBezTo>
                  <a:pt x="44" y="113"/>
                  <a:pt x="46" y="109"/>
                  <a:pt x="45" y="105"/>
                </a:cubicBezTo>
                <a:cubicBezTo>
                  <a:pt x="37" y="78"/>
                  <a:pt x="37" y="78"/>
                  <a:pt x="37" y="78"/>
                </a:cubicBezTo>
                <a:cubicBezTo>
                  <a:pt x="46" y="68"/>
                  <a:pt x="46" y="68"/>
                  <a:pt x="46" y="68"/>
                </a:cubicBezTo>
                <a:cubicBezTo>
                  <a:pt x="47" y="68"/>
                  <a:pt x="48" y="68"/>
                  <a:pt x="49" y="67"/>
                </a:cubicBezTo>
                <a:cubicBezTo>
                  <a:pt x="56" y="66"/>
                  <a:pt x="56" y="66"/>
                  <a:pt x="56" y="66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4" y="129"/>
                  <a:pt x="78" y="132"/>
                  <a:pt x="82" y="131"/>
                </a:cubicBezTo>
                <a:cubicBezTo>
                  <a:pt x="86" y="129"/>
                  <a:pt x="88" y="125"/>
                  <a:pt x="87" y="121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0" y="25"/>
                  <a:pt x="60" y="25"/>
                  <a:pt x="60" y="25"/>
                </a:cubicBezTo>
                <a:cubicBezTo>
                  <a:pt x="75" y="35"/>
                  <a:pt x="75" y="35"/>
                  <a:pt x="75" y="35"/>
                </a:cubicBezTo>
                <a:cubicBezTo>
                  <a:pt x="78" y="37"/>
                  <a:pt x="82" y="36"/>
                  <a:pt x="84" y="33"/>
                </a:cubicBezTo>
                <a:cubicBezTo>
                  <a:pt x="86" y="30"/>
                  <a:pt x="85" y="26"/>
                  <a:pt x="82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0" name="出自【趣你的PPT】(微信:qunideppt)：最优质的PPT资源库"/>
          <p:cNvSpPr>
            <a:spLocks/>
          </p:cNvSpPr>
          <p:nvPr/>
        </p:nvSpPr>
        <p:spPr bwMode="auto">
          <a:xfrm>
            <a:off x="3500687" y="4678924"/>
            <a:ext cx="57039" cy="57038"/>
          </a:xfrm>
          <a:custGeom>
            <a:avLst/>
            <a:gdLst>
              <a:gd name="T0" fmla="*/ 19 w 31"/>
              <a:gd name="T1" fmla="*/ 29 h 31"/>
              <a:gd name="T2" fmla="*/ 29 w 31"/>
              <a:gd name="T3" fmla="*/ 12 h 31"/>
              <a:gd name="T4" fmla="*/ 12 w 31"/>
              <a:gd name="T5" fmla="*/ 2 h 31"/>
              <a:gd name="T6" fmla="*/ 2 w 31"/>
              <a:gd name="T7" fmla="*/ 20 h 31"/>
              <a:gd name="T8" fmla="*/ 19 w 31"/>
              <a:gd name="T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1">
                <a:moveTo>
                  <a:pt x="19" y="29"/>
                </a:moveTo>
                <a:cubicBezTo>
                  <a:pt x="27" y="27"/>
                  <a:pt x="31" y="20"/>
                  <a:pt x="29" y="12"/>
                </a:cubicBezTo>
                <a:cubicBezTo>
                  <a:pt x="27" y="5"/>
                  <a:pt x="19" y="0"/>
                  <a:pt x="12" y="2"/>
                </a:cubicBezTo>
                <a:cubicBezTo>
                  <a:pt x="4" y="4"/>
                  <a:pt x="0" y="12"/>
                  <a:pt x="2" y="20"/>
                </a:cubicBezTo>
                <a:cubicBezTo>
                  <a:pt x="4" y="27"/>
                  <a:pt x="12" y="31"/>
                  <a:pt x="19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1" name="出自【趣你的PPT】(微信:qunideppt)：最优质的PPT资源库"/>
          <p:cNvSpPr>
            <a:spLocks/>
          </p:cNvSpPr>
          <p:nvPr/>
        </p:nvSpPr>
        <p:spPr bwMode="auto">
          <a:xfrm>
            <a:off x="3196478" y="5219728"/>
            <a:ext cx="323222" cy="306315"/>
          </a:xfrm>
          <a:custGeom>
            <a:avLst/>
            <a:gdLst>
              <a:gd name="T0" fmla="*/ 121 w 177"/>
              <a:gd name="T1" fmla="*/ 16 h 167"/>
              <a:gd name="T2" fmla="*/ 64 w 177"/>
              <a:gd name="T3" fmla="*/ 1 h 167"/>
              <a:gd name="T4" fmla="*/ 57 w 177"/>
              <a:gd name="T5" fmla="*/ 2 h 167"/>
              <a:gd name="T6" fmla="*/ 56 w 177"/>
              <a:gd name="T7" fmla="*/ 2 h 167"/>
              <a:gd name="T8" fmla="*/ 42 w 177"/>
              <a:gd name="T9" fmla="*/ 12 h 167"/>
              <a:gd name="T10" fmla="*/ 40 w 177"/>
              <a:gd name="T11" fmla="*/ 13 h 167"/>
              <a:gd name="T12" fmla="*/ 37 w 177"/>
              <a:gd name="T13" fmla="*/ 19 h 167"/>
              <a:gd name="T14" fmla="*/ 32 w 177"/>
              <a:gd name="T15" fmla="*/ 44 h 167"/>
              <a:gd name="T16" fmla="*/ 19 w 177"/>
              <a:gd name="T17" fmla="*/ 25 h 167"/>
              <a:gd name="T18" fmla="*/ 6 w 177"/>
              <a:gd name="T19" fmla="*/ 23 h 167"/>
              <a:gd name="T20" fmla="*/ 3 w 177"/>
              <a:gd name="T21" fmla="*/ 36 h 167"/>
              <a:gd name="T22" fmla="*/ 27 w 177"/>
              <a:gd name="T23" fmla="*/ 71 h 167"/>
              <a:gd name="T24" fmla="*/ 29 w 177"/>
              <a:gd name="T25" fmla="*/ 73 h 167"/>
              <a:gd name="T26" fmla="*/ 35 w 177"/>
              <a:gd name="T27" fmla="*/ 77 h 167"/>
              <a:gd name="T28" fmla="*/ 46 w 177"/>
              <a:gd name="T29" fmla="*/ 70 h 167"/>
              <a:gd name="T30" fmla="*/ 49 w 177"/>
              <a:gd name="T31" fmla="*/ 50 h 167"/>
              <a:gd name="T32" fmla="*/ 72 w 177"/>
              <a:gd name="T33" fmla="*/ 84 h 167"/>
              <a:gd name="T34" fmla="*/ 63 w 177"/>
              <a:gd name="T35" fmla="*/ 106 h 167"/>
              <a:gd name="T36" fmla="*/ 63 w 177"/>
              <a:gd name="T37" fmla="*/ 119 h 167"/>
              <a:gd name="T38" fmla="*/ 90 w 177"/>
              <a:gd name="T39" fmla="*/ 158 h 167"/>
              <a:gd name="T40" fmla="*/ 105 w 177"/>
              <a:gd name="T41" fmla="*/ 160 h 167"/>
              <a:gd name="T42" fmla="*/ 108 w 177"/>
              <a:gd name="T43" fmla="*/ 145 h 167"/>
              <a:gd name="T44" fmla="*/ 85 w 177"/>
              <a:gd name="T45" fmla="*/ 112 h 167"/>
              <a:gd name="T46" fmla="*/ 92 w 177"/>
              <a:gd name="T47" fmla="*/ 94 h 167"/>
              <a:gd name="T48" fmla="*/ 96 w 177"/>
              <a:gd name="T49" fmla="*/ 91 h 167"/>
              <a:gd name="T50" fmla="*/ 104 w 177"/>
              <a:gd name="T51" fmla="*/ 86 h 167"/>
              <a:gd name="T52" fmla="*/ 155 w 177"/>
              <a:gd name="T53" fmla="*/ 161 h 167"/>
              <a:gd name="T54" fmla="*/ 170 w 177"/>
              <a:gd name="T55" fmla="*/ 164 h 167"/>
              <a:gd name="T56" fmla="*/ 173 w 177"/>
              <a:gd name="T57" fmla="*/ 148 h 167"/>
              <a:gd name="T58" fmla="*/ 117 w 177"/>
              <a:gd name="T59" fmla="*/ 67 h 167"/>
              <a:gd name="T60" fmla="*/ 117 w 177"/>
              <a:gd name="T61" fmla="*/ 67 h 167"/>
              <a:gd name="T62" fmla="*/ 91 w 177"/>
              <a:gd name="T63" fmla="*/ 27 h 167"/>
              <a:gd name="T64" fmla="*/ 116 w 177"/>
              <a:gd name="T65" fmla="*/ 34 h 167"/>
              <a:gd name="T66" fmla="*/ 127 w 177"/>
              <a:gd name="T67" fmla="*/ 28 h 167"/>
              <a:gd name="T68" fmla="*/ 121 w 177"/>
              <a:gd name="T69" fmla="*/ 1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7" h="167">
                <a:moveTo>
                  <a:pt x="121" y="16"/>
                </a:moveTo>
                <a:cubicBezTo>
                  <a:pt x="64" y="1"/>
                  <a:pt x="64" y="1"/>
                  <a:pt x="64" y="1"/>
                </a:cubicBezTo>
                <a:cubicBezTo>
                  <a:pt x="62" y="0"/>
                  <a:pt x="59" y="0"/>
                  <a:pt x="57" y="2"/>
                </a:cubicBezTo>
                <a:cubicBezTo>
                  <a:pt x="56" y="2"/>
                  <a:pt x="56" y="2"/>
                  <a:pt x="56" y="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3"/>
                  <a:pt x="40" y="13"/>
                </a:cubicBezTo>
                <a:cubicBezTo>
                  <a:pt x="38" y="15"/>
                  <a:pt x="37" y="16"/>
                  <a:pt x="37" y="19"/>
                </a:cubicBezTo>
                <a:cubicBezTo>
                  <a:pt x="32" y="44"/>
                  <a:pt x="32" y="44"/>
                  <a:pt x="32" y="44"/>
                </a:cubicBezTo>
                <a:cubicBezTo>
                  <a:pt x="19" y="25"/>
                  <a:pt x="19" y="25"/>
                  <a:pt x="19" y="25"/>
                </a:cubicBezTo>
                <a:cubicBezTo>
                  <a:pt x="16" y="21"/>
                  <a:pt x="10" y="20"/>
                  <a:pt x="6" y="23"/>
                </a:cubicBezTo>
                <a:cubicBezTo>
                  <a:pt x="1" y="26"/>
                  <a:pt x="0" y="32"/>
                  <a:pt x="3" y="36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72"/>
                  <a:pt x="28" y="72"/>
                  <a:pt x="29" y="73"/>
                </a:cubicBezTo>
                <a:cubicBezTo>
                  <a:pt x="30" y="75"/>
                  <a:pt x="32" y="76"/>
                  <a:pt x="35" y="77"/>
                </a:cubicBezTo>
                <a:cubicBezTo>
                  <a:pt x="40" y="78"/>
                  <a:pt x="45" y="75"/>
                  <a:pt x="46" y="70"/>
                </a:cubicBezTo>
                <a:cubicBezTo>
                  <a:pt x="49" y="50"/>
                  <a:pt x="49" y="50"/>
                  <a:pt x="49" y="50"/>
                </a:cubicBezTo>
                <a:cubicBezTo>
                  <a:pt x="72" y="84"/>
                  <a:pt x="72" y="84"/>
                  <a:pt x="72" y="84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61" y="110"/>
                  <a:pt x="60" y="115"/>
                  <a:pt x="63" y="119"/>
                </a:cubicBezTo>
                <a:cubicBezTo>
                  <a:pt x="90" y="158"/>
                  <a:pt x="90" y="158"/>
                  <a:pt x="90" y="158"/>
                </a:cubicBezTo>
                <a:cubicBezTo>
                  <a:pt x="93" y="162"/>
                  <a:pt x="100" y="164"/>
                  <a:pt x="105" y="160"/>
                </a:cubicBezTo>
                <a:cubicBezTo>
                  <a:pt x="110" y="157"/>
                  <a:pt x="111" y="150"/>
                  <a:pt x="108" y="145"/>
                </a:cubicBezTo>
                <a:cubicBezTo>
                  <a:pt x="85" y="112"/>
                  <a:pt x="85" y="112"/>
                  <a:pt x="85" y="112"/>
                </a:cubicBezTo>
                <a:cubicBezTo>
                  <a:pt x="92" y="94"/>
                  <a:pt x="92" y="94"/>
                  <a:pt x="92" y="94"/>
                </a:cubicBezTo>
                <a:cubicBezTo>
                  <a:pt x="93" y="93"/>
                  <a:pt x="94" y="92"/>
                  <a:pt x="96" y="91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55" y="161"/>
                  <a:pt x="155" y="161"/>
                  <a:pt x="155" y="161"/>
                </a:cubicBezTo>
                <a:cubicBezTo>
                  <a:pt x="159" y="166"/>
                  <a:pt x="165" y="167"/>
                  <a:pt x="170" y="164"/>
                </a:cubicBezTo>
                <a:cubicBezTo>
                  <a:pt x="175" y="160"/>
                  <a:pt x="177" y="153"/>
                  <a:pt x="173" y="148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91" y="27"/>
                  <a:pt x="91" y="27"/>
                  <a:pt x="91" y="27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21" y="36"/>
                  <a:pt x="126" y="33"/>
                  <a:pt x="127" y="28"/>
                </a:cubicBezTo>
                <a:cubicBezTo>
                  <a:pt x="129" y="23"/>
                  <a:pt x="126" y="18"/>
                  <a:pt x="121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2" name="出自【趣你的PPT】(微信:qunideppt)：最优质的PPT资源库"/>
          <p:cNvSpPr>
            <a:spLocks/>
          </p:cNvSpPr>
          <p:nvPr/>
        </p:nvSpPr>
        <p:spPr bwMode="auto">
          <a:xfrm>
            <a:off x="3217604" y="5154240"/>
            <a:ext cx="86615" cy="84501"/>
          </a:xfrm>
          <a:custGeom>
            <a:avLst/>
            <a:gdLst>
              <a:gd name="T0" fmla="*/ 35 w 47"/>
              <a:gd name="T1" fmla="*/ 40 h 47"/>
              <a:gd name="T2" fmla="*/ 40 w 47"/>
              <a:gd name="T3" fmla="*/ 12 h 47"/>
              <a:gd name="T4" fmla="*/ 12 w 47"/>
              <a:gd name="T5" fmla="*/ 7 h 47"/>
              <a:gd name="T6" fmla="*/ 7 w 47"/>
              <a:gd name="T7" fmla="*/ 35 h 47"/>
              <a:gd name="T8" fmla="*/ 35 w 47"/>
              <a:gd name="T9" fmla="*/ 4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47">
                <a:moveTo>
                  <a:pt x="35" y="40"/>
                </a:moveTo>
                <a:cubicBezTo>
                  <a:pt x="44" y="34"/>
                  <a:pt x="47" y="21"/>
                  <a:pt x="40" y="12"/>
                </a:cubicBezTo>
                <a:cubicBezTo>
                  <a:pt x="34" y="3"/>
                  <a:pt x="21" y="0"/>
                  <a:pt x="12" y="7"/>
                </a:cubicBezTo>
                <a:cubicBezTo>
                  <a:pt x="3" y="13"/>
                  <a:pt x="0" y="26"/>
                  <a:pt x="7" y="35"/>
                </a:cubicBezTo>
                <a:cubicBezTo>
                  <a:pt x="13" y="44"/>
                  <a:pt x="26" y="47"/>
                  <a:pt x="35" y="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3" name="出自【趣你的PPT】(微信:qunideppt)：最优质的PPT资源库"/>
          <p:cNvSpPr>
            <a:spLocks/>
          </p:cNvSpPr>
          <p:nvPr/>
        </p:nvSpPr>
        <p:spPr bwMode="auto">
          <a:xfrm>
            <a:off x="1525443" y="2900187"/>
            <a:ext cx="228156" cy="310540"/>
          </a:xfrm>
          <a:custGeom>
            <a:avLst/>
            <a:gdLst>
              <a:gd name="T0" fmla="*/ 120 w 124"/>
              <a:gd name="T1" fmla="*/ 40 h 169"/>
              <a:gd name="T2" fmla="*/ 62 w 124"/>
              <a:gd name="T3" fmla="*/ 2 h 169"/>
              <a:gd name="T4" fmla="*/ 55 w 124"/>
              <a:gd name="T5" fmla="*/ 1 h 169"/>
              <a:gd name="T6" fmla="*/ 54 w 124"/>
              <a:gd name="T7" fmla="*/ 1 h 169"/>
              <a:gd name="T8" fmla="*/ 40 w 124"/>
              <a:gd name="T9" fmla="*/ 5 h 169"/>
              <a:gd name="T10" fmla="*/ 38 w 124"/>
              <a:gd name="T11" fmla="*/ 6 h 169"/>
              <a:gd name="T12" fmla="*/ 34 w 124"/>
              <a:gd name="T13" fmla="*/ 9 h 169"/>
              <a:gd name="T14" fmla="*/ 23 w 124"/>
              <a:gd name="T15" fmla="*/ 30 h 169"/>
              <a:gd name="T16" fmla="*/ 17 w 124"/>
              <a:gd name="T17" fmla="*/ 10 h 169"/>
              <a:gd name="T18" fmla="*/ 7 w 124"/>
              <a:gd name="T19" fmla="*/ 4 h 169"/>
              <a:gd name="T20" fmla="*/ 1 w 124"/>
              <a:gd name="T21" fmla="*/ 15 h 169"/>
              <a:gd name="T22" fmla="*/ 11 w 124"/>
              <a:gd name="T23" fmla="*/ 51 h 169"/>
              <a:gd name="T24" fmla="*/ 12 w 124"/>
              <a:gd name="T25" fmla="*/ 53 h 169"/>
              <a:gd name="T26" fmla="*/ 16 w 124"/>
              <a:gd name="T27" fmla="*/ 58 h 169"/>
              <a:gd name="T28" fmla="*/ 27 w 124"/>
              <a:gd name="T29" fmla="*/ 55 h 169"/>
              <a:gd name="T30" fmla="*/ 36 w 124"/>
              <a:gd name="T31" fmla="*/ 39 h 169"/>
              <a:gd name="T32" fmla="*/ 46 w 124"/>
              <a:gd name="T33" fmla="*/ 74 h 169"/>
              <a:gd name="T34" fmla="*/ 32 w 124"/>
              <a:gd name="T35" fmla="*/ 90 h 169"/>
              <a:gd name="T36" fmla="*/ 29 w 124"/>
              <a:gd name="T37" fmla="*/ 101 h 169"/>
              <a:gd name="T38" fmla="*/ 40 w 124"/>
              <a:gd name="T39" fmla="*/ 141 h 169"/>
              <a:gd name="T40" fmla="*/ 52 w 124"/>
              <a:gd name="T41" fmla="*/ 147 h 169"/>
              <a:gd name="T42" fmla="*/ 59 w 124"/>
              <a:gd name="T43" fmla="*/ 135 h 169"/>
              <a:gd name="T44" fmla="*/ 49 w 124"/>
              <a:gd name="T45" fmla="*/ 101 h 169"/>
              <a:gd name="T46" fmla="*/ 59 w 124"/>
              <a:gd name="T47" fmla="*/ 88 h 169"/>
              <a:gd name="T48" fmla="*/ 63 w 124"/>
              <a:gd name="T49" fmla="*/ 87 h 169"/>
              <a:gd name="T50" fmla="*/ 72 w 124"/>
              <a:gd name="T51" fmla="*/ 84 h 169"/>
              <a:gd name="T52" fmla="*/ 94 w 124"/>
              <a:gd name="T53" fmla="*/ 161 h 169"/>
              <a:gd name="T54" fmla="*/ 106 w 124"/>
              <a:gd name="T55" fmla="*/ 168 h 169"/>
              <a:gd name="T56" fmla="*/ 113 w 124"/>
              <a:gd name="T57" fmla="*/ 156 h 169"/>
              <a:gd name="T58" fmla="*/ 89 w 124"/>
              <a:gd name="T59" fmla="*/ 72 h 169"/>
              <a:gd name="T60" fmla="*/ 89 w 124"/>
              <a:gd name="T61" fmla="*/ 72 h 169"/>
              <a:gd name="T62" fmla="*/ 77 w 124"/>
              <a:gd name="T63" fmla="*/ 31 h 169"/>
              <a:gd name="T64" fmla="*/ 111 w 124"/>
              <a:gd name="T65" fmla="*/ 53 h 169"/>
              <a:gd name="T66" fmla="*/ 122 w 124"/>
              <a:gd name="T67" fmla="*/ 51 h 169"/>
              <a:gd name="T68" fmla="*/ 120 w 124"/>
              <a:gd name="T69" fmla="*/ 4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69">
                <a:moveTo>
                  <a:pt x="120" y="40"/>
                </a:moveTo>
                <a:cubicBezTo>
                  <a:pt x="62" y="2"/>
                  <a:pt x="62" y="2"/>
                  <a:pt x="62" y="2"/>
                </a:cubicBezTo>
                <a:cubicBezTo>
                  <a:pt x="60" y="0"/>
                  <a:pt x="58" y="0"/>
                  <a:pt x="55" y="1"/>
                </a:cubicBezTo>
                <a:cubicBezTo>
                  <a:pt x="55" y="1"/>
                  <a:pt x="55" y="1"/>
                  <a:pt x="54" y="1"/>
                </a:cubicBezTo>
                <a:cubicBezTo>
                  <a:pt x="40" y="5"/>
                  <a:pt x="40" y="5"/>
                  <a:pt x="40" y="5"/>
                </a:cubicBezTo>
                <a:cubicBezTo>
                  <a:pt x="39" y="5"/>
                  <a:pt x="39" y="5"/>
                  <a:pt x="38" y="6"/>
                </a:cubicBezTo>
                <a:cubicBezTo>
                  <a:pt x="36" y="6"/>
                  <a:pt x="35" y="8"/>
                  <a:pt x="34" y="9"/>
                </a:cubicBezTo>
                <a:cubicBezTo>
                  <a:pt x="23" y="30"/>
                  <a:pt x="23" y="30"/>
                  <a:pt x="23" y="30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6"/>
                  <a:pt x="11" y="3"/>
                  <a:pt x="7" y="4"/>
                </a:cubicBezTo>
                <a:cubicBezTo>
                  <a:pt x="2" y="6"/>
                  <a:pt x="0" y="10"/>
                  <a:pt x="1" y="15"/>
                </a:cubicBezTo>
                <a:cubicBezTo>
                  <a:pt x="11" y="51"/>
                  <a:pt x="11" y="51"/>
                  <a:pt x="11" y="51"/>
                </a:cubicBezTo>
                <a:cubicBezTo>
                  <a:pt x="12" y="51"/>
                  <a:pt x="12" y="52"/>
                  <a:pt x="12" y="53"/>
                </a:cubicBezTo>
                <a:cubicBezTo>
                  <a:pt x="13" y="55"/>
                  <a:pt x="14" y="57"/>
                  <a:pt x="16" y="58"/>
                </a:cubicBezTo>
                <a:cubicBezTo>
                  <a:pt x="20" y="60"/>
                  <a:pt x="25" y="59"/>
                  <a:pt x="27" y="55"/>
                </a:cubicBezTo>
                <a:cubicBezTo>
                  <a:pt x="36" y="39"/>
                  <a:pt x="36" y="39"/>
                  <a:pt x="36" y="39"/>
                </a:cubicBezTo>
                <a:cubicBezTo>
                  <a:pt x="46" y="74"/>
                  <a:pt x="46" y="74"/>
                  <a:pt x="46" y="74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92"/>
                  <a:pt x="27" y="97"/>
                  <a:pt x="29" y="10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42" y="146"/>
                  <a:pt x="47" y="149"/>
                  <a:pt x="52" y="147"/>
                </a:cubicBezTo>
                <a:cubicBezTo>
                  <a:pt x="57" y="146"/>
                  <a:pt x="60" y="140"/>
                  <a:pt x="59" y="135"/>
                </a:cubicBezTo>
                <a:cubicBezTo>
                  <a:pt x="49" y="101"/>
                  <a:pt x="49" y="101"/>
                  <a:pt x="49" y="101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2" y="87"/>
                  <a:pt x="63" y="87"/>
                </a:cubicBezTo>
                <a:cubicBezTo>
                  <a:pt x="72" y="84"/>
                  <a:pt x="72" y="84"/>
                  <a:pt x="72" y="84"/>
                </a:cubicBezTo>
                <a:cubicBezTo>
                  <a:pt x="94" y="161"/>
                  <a:pt x="94" y="161"/>
                  <a:pt x="94" y="161"/>
                </a:cubicBezTo>
                <a:cubicBezTo>
                  <a:pt x="96" y="166"/>
                  <a:pt x="101" y="169"/>
                  <a:pt x="106" y="168"/>
                </a:cubicBezTo>
                <a:cubicBezTo>
                  <a:pt x="111" y="166"/>
                  <a:pt x="114" y="161"/>
                  <a:pt x="113" y="156"/>
                </a:cubicBezTo>
                <a:cubicBezTo>
                  <a:pt x="89" y="72"/>
                  <a:pt x="89" y="72"/>
                  <a:pt x="89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77" y="31"/>
                  <a:pt x="77" y="31"/>
                  <a:pt x="77" y="31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4" y="56"/>
                  <a:pt x="119" y="55"/>
                  <a:pt x="122" y="51"/>
                </a:cubicBezTo>
                <a:cubicBezTo>
                  <a:pt x="124" y="47"/>
                  <a:pt x="123" y="42"/>
                  <a:pt x="120" y="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4" name="出自【趣你的PPT】(微信:qunideppt)：最优质的PPT资源库"/>
          <p:cNvSpPr>
            <a:spLocks/>
          </p:cNvSpPr>
          <p:nvPr/>
        </p:nvSpPr>
        <p:spPr bwMode="auto">
          <a:xfrm>
            <a:off x="1565582" y="2832587"/>
            <a:ext cx="73940" cy="73938"/>
          </a:xfrm>
          <a:custGeom>
            <a:avLst/>
            <a:gdLst>
              <a:gd name="T0" fmla="*/ 26 w 41"/>
              <a:gd name="T1" fmla="*/ 37 h 40"/>
              <a:gd name="T2" fmla="*/ 38 w 41"/>
              <a:gd name="T3" fmla="*/ 15 h 40"/>
              <a:gd name="T4" fmla="*/ 16 w 41"/>
              <a:gd name="T5" fmla="*/ 3 h 40"/>
              <a:gd name="T6" fmla="*/ 3 w 41"/>
              <a:gd name="T7" fmla="*/ 25 h 40"/>
              <a:gd name="T8" fmla="*/ 26 w 41"/>
              <a:gd name="T9" fmla="*/ 3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0">
                <a:moveTo>
                  <a:pt x="26" y="37"/>
                </a:moveTo>
                <a:cubicBezTo>
                  <a:pt x="35" y="35"/>
                  <a:pt x="41" y="25"/>
                  <a:pt x="38" y="15"/>
                </a:cubicBezTo>
                <a:cubicBezTo>
                  <a:pt x="35" y="5"/>
                  <a:pt x="25" y="0"/>
                  <a:pt x="16" y="3"/>
                </a:cubicBezTo>
                <a:cubicBezTo>
                  <a:pt x="6" y="5"/>
                  <a:pt x="0" y="15"/>
                  <a:pt x="3" y="25"/>
                </a:cubicBezTo>
                <a:cubicBezTo>
                  <a:pt x="6" y="35"/>
                  <a:pt x="16" y="40"/>
                  <a:pt x="26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5" name="出自【趣你的PPT】(微信:qunideppt)：最优质的PPT资源库"/>
          <p:cNvSpPr>
            <a:spLocks/>
          </p:cNvSpPr>
          <p:nvPr/>
        </p:nvSpPr>
        <p:spPr bwMode="auto">
          <a:xfrm>
            <a:off x="1757825" y="2887512"/>
            <a:ext cx="238719" cy="310540"/>
          </a:xfrm>
          <a:custGeom>
            <a:avLst/>
            <a:gdLst>
              <a:gd name="T0" fmla="*/ 126 w 130"/>
              <a:gd name="T1" fmla="*/ 33 h 169"/>
              <a:gd name="T2" fmla="*/ 82 w 130"/>
              <a:gd name="T3" fmla="*/ 1 h 169"/>
              <a:gd name="T4" fmla="*/ 75 w 130"/>
              <a:gd name="T5" fmla="*/ 0 h 169"/>
              <a:gd name="T6" fmla="*/ 74 w 130"/>
              <a:gd name="T7" fmla="*/ 0 h 169"/>
              <a:gd name="T8" fmla="*/ 59 w 130"/>
              <a:gd name="T9" fmla="*/ 4 h 169"/>
              <a:gd name="T10" fmla="*/ 58 w 130"/>
              <a:gd name="T11" fmla="*/ 5 h 169"/>
              <a:gd name="T12" fmla="*/ 53 w 130"/>
              <a:gd name="T13" fmla="*/ 8 h 169"/>
              <a:gd name="T14" fmla="*/ 24 w 130"/>
              <a:gd name="T15" fmla="*/ 55 h 169"/>
              <a:gd name="T16" fmla="*/ 5 w 130"/>
              <a:gd name="T17" fmla="*/ 42 h 169"/>
              <a:gd name="T18" fmla="*/ 1 w 130"/>
              <a:gd name="T19" fmla="*/ 42 h 169"/>
              <a:gd name="T20" fmla="*/ 2 w 130"/>
              <a:gd name="T21" fmla="*/ 46 h 169"/>
              <a:gd name="T22" fmla="*/ 20 w 130"/>
              <a:gd name="T23" fmla="*/ 60 h 169"/>
              <a:gd name="T24" fmla="*/ 19 w 130"/>
              <a:gd name="T25" fmla="*/ 63 h 169"/>
              <a:gd name="T26" fmla="*/ 22 w 130"/>
              <a:gd name="T27" fmla="*/ 74 h 169"/>
              <a:gd name="T28" fmla="*/ 33 w 130"/>
              <a:gd name="T29" fmla="*/ 71 h 169"/>
              <a:gd name="T30" fmla="*/ 54 w 130"/>
              <a:gd name="T31" fmla="*/ 39 h 169"/>
              <a:gd name="T32" fmla="*/ 62 w 130"/>
              <a:gd name="T33" fmla="*/ 75 h 169"/>
              <a:gd name="T34" fmla="*/ 48 w 130"/>
              <a:gd name="T35" fmla="*/ 91 h 169"/>
              <a:gd name="T36" fmla="*/ 43 w 130"/>
              <a:gd name="T37" fmla="*/ 102 h 169"/>
              <a:gd name="T38" fmla="*/ 52 w 130"/>
              <a:gd name="T39" fmla="*/ 137 h 169"/>
              <a:gd name="T40" fmla="*/ 64 w 130"/>
              <a:gd name="T41" fmla="*/ 144 h 169"/>
              <a:gd name="T42" fmla="*/ 71 w 130"/>
              <a:gd name="T43" fmla="*/ 132 h 169"/>
              <a:gd name="T44" fmla="*/ 64 w 130"/>
              <a:gd name="T45" fmla="*/ 103 h 169"/>
              <a:gd name="T46" fmla="*/ 76 w 130"/>
              <a:gd name="T47" fmla="*/ 90 h 169"/>
              <a:gd name="T48" fmla="*/ 80 w 130"/>
              <a:gd name="T49" fmla="*/ 89 h 169"/>
              <a:gd name="T50" fmla="*/ 89 w 130"/>
              <a:gd name="T51" fmla="*/ 87 h 169"/>
              <a:gd name="T52" fmla="*/ 107 w 130"/>
              <a:gd name="T53" fmla="*/ 161 h 169"/>
              <a:gd name="T54" fmla="*/ 119 w 130"/>
              <a:gd name="T55" fmla="*/ 168 h 169"/>
              <a:gd name="T56" fmla="*/ 126 w 130"/>
              <a:gd name="T57" fmla="*/ 156 h 169"/>
              <a:gd name="T58" fmla="*/ 107 w 130"/>
              <a:gd name="T59" fmla="*/ 75 h 169"/>
              <a:gd name="T60" fmla="*/ 107 w 130"/>
              <a:gd name="T61" fmla="*/ 75 h 169"/>
              <a:gd name="T62" fmla="*/ 104 w 130"/>
              <a:gd name="T63" fmla="*/ 66 h 169"/>
              <a:gd name="T64" fmla="*/ 101 w 130"/>
              <a:gd name="T65" fmla="*/ 54 h 169"/>
              <a:gd name="T66" fmla="*/ 101 w 130"/>
              <a:gd name="T67" fmla="*/ 54 h 169"/>
              <a:gd name="T68" fmla="*/ 96 w 130"/>
              <a:gd name="T69" fmla="*/ 33 h 169"/>
              <a:gd name="T70" fmla="*/ 116 w 130"/>
              <a:gd name="T71" fmla="*/ 47 h 169"/>
              <a:gd name="T72" fmla="*/ 128 w 130"/>
              <a:gd name="T73" fmla="*/ 45 h 169"/>
              <a:gd name="T74" fmla="*/ 126 w 130"/>
              <a:gd name="T75" fmla="*/ 33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0" h="169">
                <a:moveTo>
                  <a:pt x="126" y="33"/>
                </a:moveTo>
                <a:cubicBezTo>
                  <a:pt x="82" y="1"/>
                  <a:pt x="82" y="1"/>
                  <a:pt x="82" y="1"/>
                </a:cubicBezTo>
                <a:cubicBezTo>
                  <a:pt x="80" y="0"/>
                  <a:pt x="78" y="0"/>
                  <a:pt x="75" y="0"/>
                </a:cubicBezTo>
                <a:cubicBezTo>
                  <a:pt x="75" y="0"/>
                  <a:pt x="75" y="0"/>
                  <a:pt x="74" y="0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8" y="4"/>
                  <a:pt x="58" y="5"/>
                </a:cubicBezTo>
                <a:cubicBezTo>
                  <a:pt x="56" y="5"/>
                  <a:pt x="54" y="6"/>
                  <a:pt x="53" y="8"/>
                </a:cubicBezTo>
                <a:cubicBezTo>
                  <a:pt x="24" y="55"/>
                  <a:pt x="24" y="55"/>
                  <a:pt x="24" y="55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1"/>
                  <a:pt x="2" y="41"/>
                  <a:pt x="1" y="42"/>
                </a:cubicBezTo>
                <a:cubicBezTo>
                  <a:pt x="0" y="44"/>
                  <a:pt x="1" y="45"/>
                  <a:pt x="2" y="46"/>
                </a:cubicBezTo>
                <a:cubicBezTo>
                  <a:pt x="20" y="60"/>
                  <a:pt x="20" y="60"/>
                  <a:pt x="20" y="60"/>
                </a:cubicBezTo>
                <a:cubicBezTo>
                  <a:pt x="19" y="63"/>
                  <a:pt x="19" y="63"/>
                  <a:pt x="19" y="63"/>
                </a:cubicBezTo>
                <a:cubicBezTo>
                  <a:pt x="16" y="67"/>
                  <a:pt x="18" y="72"/>
                  <a:pt x="22" y="74"/>
                </a:cubicBezTo>
                <a:cubicBezTo>
                  <a:pt x="26" y="77"/>
                  <a:pt x="31" y="75"/>
                  <a:pt x="33" y="71"/>
                </a:cubicBezTo>
                <a:cubicBezTo>
                  <a:pt x="54" y="39"/>
                  <a:pt x="54" y="39"/>
                  <a:pt x="54" y="39"/>
                </a:cubicBezTo>
                <a:cubicBezTo>
                  <a:pt x="62" y="75"/>
                  <a:pt x="62" y="75"/>
                  <a:pt x="62" y="75"/>
                </a:cubicBezTo>
                <a:cubicBezTo>
                  <a:pt x="48" y="91"/>
                  <a:pt x="48" y="91"/>
                  <a:pt x="48" y="91"/>
                </a:cubicBezTo>
                <a:cubicBezTo>
                  <a:pt x="44" y="94"/>
                  <a:pt x="42" y="98"/>
                  <a:pt x="43" y="102"/>
                </a:cubicBezTo>
                <a:cubicBezTo>
                  <a:pt x="52" y="137"/>
                  <a:pt x="52" y="137"/>
                  <a:pt x="52" y="137"/>
                </a:cubicBezTo>
                <a:cubicBezTo>
                  <a:pt x="53" y="143"/>
                  <a:pt x="58" y="146"/>
                  <a:pt x="64" y="144"/>
                </a:cubicBezTo>
                <a:cubicBezTo>
                  <a:pt x="69" y="143"/>
                  <a:pt x="72" y="138"/>
                  <a:pt x="71" y="132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76" y="90"/>
                  <a:pt x="76" y="90"/>
                  <a:pt x="76" y="90"/>
                </a:cubicBezTo>
                <a:cubicBezTo>
                  <a:pt x="77" y="90"/>
                  <a:pt x="79" y="90"/>
                  <a:pt x="80" y="89"/>
                </a:cubicBezTo>
                <a:cubicBezTo>
                  <a:pt x="89" y="87"/>
                  <a:pt x="89" y="87"/>
                  <a:pt x="89" y="87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8" y="166"/>
                  <a:pt x="114" y="169"/>
                  <a:pt x="119" y="168"/>
                </a:cubicBezTo>
                <a:cubicBezTo>
                  <a:pt x="124" y="167"/>
                  <a:pt x="128" y="162"/>
                  <a:pt x="126" y="15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96" y="33"/>
                  <a:pt x="96" y="33"/>
                  <a:pt x="96" y="33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20" y="50"/>
                  <a:pt x="125" y="49"/>
                  <a:pt x="128" y="45"/>
                </a:cubicBezTo>
                <a:cubicBezTo>
                  <a:pt x="130" y="41"/>
                  <a:pt x="130" y="36"/>
                  <a:pt x="126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6" name="出自【趣你的PPT】(微信:qunideppt)：最优质的PPT资源库"/>
          <p:cNvSpPr>
            <a:spLocks/>
          </p:cNvSpPr>
          <p:nvPr/>
        </p:nvSpPr>
        <p:spPr bwMode="auto">
          <a:xfrm>
            <a:off x="1831765" y="2815687"/>
            <a:ext cx="76052" cy="76051"/>
          </a:xfrm>
          <a:custGeom>
            <a:avLst/>
            <a:gdLst>
              <a:gd name="T0" fmla="*/ 25 w 41"/>
              <a:gd name="T1" fmla="*/ 38 h 41"/>
              <a:gd name="T2" fmla="*/ 39 w 41"/>
              <a:gd name="T3" fmla="*/ 16 h 41"/>
              <a:gd name="T4" fmla="*/ 17 w 41"/>
              <a:gd name="T5" fmla="*/ 2 h 41"/>
              <a:gd name="T6" fmla="*/ 3 w 41"/>
              <a:gd name="T7" fmla="*/ 25 h 41"/>
              <a:gd name="T8" fmla="*/ 25 w 41"/>
              <a:gd name="T9" fmla="*/ 3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1">
                <a:moveTo>
                  <a:pt x="25" y="38"/>
                </a:moveTo>
                <a:cubicBezTo>
                  <a:pt x="35" y="36"/>
                  <a:pt x="41" y="26"/>
                  <a:pt x="39" y="16"/>
                </a:cubicBezTo>
                <a:cubicBezTo>
                  <a:pt x="37" y="6"/>
                  <a:pt x="27" y="0"/>
                  <a:pt x="17" y="2"/>
                </a:cubicBezTo>
                <a:cubicBezTo>
                  <a:pt x="6" y="4"/>
                  <a:pt x="0" y="14"/>
                  <a:pt x="3" y="25"/>
                </a:cubicBezTo>
                <a:cubicBezTo>
                  <a:pt x="5" y="35"/>
                  <a:pt x="15" y="41"/>
                  <a:pt x="25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7" name="出自【趣你的PPT】(微信:qunideppt)：最优质的PPT资源库"/>
          <p:cNvSpPr>
            <a:spLocks/>
          </p:cNvSpPr>
          <p:nvPr/>
        </p:nvSpPr>
        <p:spPr bwMode="auto">
          <a:xfrm>
            <a:off x="1626846" y="2158695"/>
            <a:ext cx="158442" cy="274627"/>
          </a:xfrm>
          <a:custGeom>
            <a:avLst/>
            <a:gdLst>
              <a:gd name="T0" fmla="*/ 61 w 86"/>
              <a:gd name="T1" fmla="*/ 42 h 149"/>
              <a:gd name="T2" fmla="*/ 84 w 86"/>
              <a:gd name="T3" fmla="*/ 10 h 149"/>
              <a:gd name="T4" fmla="*/ 82 w 86"/>
              <a:gd name="T5" fmla="*/ 2 h 149"/>
              <a:gd name="T6" fmla="*/ 74 w 86"/>
              <a:gd name="T7" fmla="*/ 3 h 149"/>
              <a:gd name="T8" fmla="*/ 54 w 86"/>
              <a:gd name="T9" fmla="*/ 33 h 149"/>
              <a:gd name="T10" fmla="*/ 48 w 86"/>
              <a:gd name="T11" fmla="*/ 32 h 149"/>
              <a:gd name="T12" fmla="*/ 48 w 86"/>
              <a:gd name="T13" fmla="*/ 32 h 149"/>
              <a:gd name="T14" fmla="*/ 38 w 86"/>
              <a:gd name="T15" fmla="*/ 32 h 149"/>
              <a:gd name="T16" fmla="*/ 37 w 86"/>
              <a:gd name="T17" fmla="*/ 32 h 149"/>
              <a:gd name="T18" fmla="*/ 32 w 86"/>
              <a:gd name="T19" fmla="*/ 33 h 149"/>
              <a:gd name="T20" fmla="*/ 11 w 86"/>
              <a:gd name="T21" fmla="*/ 3 h 149"/>
              <a:gd name="T22" fmla="*/ 3 w 86"/>
              <a:gd name="T23" fmla="*/ 2 h 149"/>
              <a:gd name="T24" fmla="*/ 2 w 86"/>
              <a:gd name="T25" fmla="*/ 10 h 149"/>
              <a:gd name="T26" fmla="*/ 24 w 86"/>
              <a:gd name="T27" fmla="*/ 42 h 149"/>
              <a:gd name="T28" fmla="*/ 27 w 86"/>
              <a:gd name="T29" fmla="*/ 83 h 149"/>
              <a:gd name="T30" fmla="*/ 27 w 86"/>
              <a:gd name="T31" fmla="*/ 84 h 149"/>
              <a:gd name="T32" fmla="*/ 23 w 86"/>
              <a:gd name="T33" fmla="*/ 141 h 149"/>
              <a:gd name="T34" fmla="*/ 29 w 86"/>
              <a:gd name="T35" fmla="*/ 149 h 149"/>
              <a:gd name="T36" fmla="*/ 37 w 86"/>
              <a:gd name="T37" fmla="*/ 143 h 149"/>
              <a:gd name="T38" fmla="*/ 41 w 86"/>
              <a:gd name="T39" fmla="*/ 89 h 149"/>
              <a:gd name="T40" fmla="*/ 44 w 86"/>
              <a:gd name="T41" fmla="*/ 89 h 149"/>
              <a:gd name="T42" fmla="*/ 49 w 86"/>
              <a:gd name="T43" fmla="*/ 143 h 149"/>
              <a:gd name="T44" fmla="*/ 56 w 86"/>
              <a:gd name="T45" fmla="*/ 149 h 149"/>
              <a:gd name="T46" fmla="*/ 63 w 86"/>
              <a:gd name="T47" fmla="*/ 141 h 149"/>
              <a:gd name="T48" fmla="*/ 58 w 86"/>
              <a:gd name="T49" fmla="*/ 84 h 149"/>
              <a:gd name="T50" fmla="*/ 58 w 86"/>
              <a:gd name="T51" fmla="*/ 83 h 149"/>
              <a:gd name="T52" fmla="*/ 61 w 86"/>
              <a:gd name="T53" fmla="*/ 4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6" h="149">
                <a:moveTo>
                  <a:pt x="61" y="42"/>
                </a:moveTo>
                <a:cubicBezTo>
                  <a:pt x="84" y="10"/>
                  <a:pt x="84" y="10"/>
                  <a:pt x="84" y="10"/>
                </a:cubicBezTo>
                <a:cubicBezTo>
                  <a:pt x="86" y="7"/>
                  <a:pt x="85" y="4"/>
                  <a:pt x="82" y="2"/>
                </a:cubicBezTo>
                <a:cubicBezTo>
                  <a:pt x="80" y="0"/>
                  <a:pt x="76" y="1"/>
                  <a:pt x="74" y="3"/>
                </a:cubicBezTo>
                <a:cubicBezTo>
                  <a:pt x="54" y="33"/>
                  <a:pt x="54" y="33"/>
                  <a:pt x="54" y="33"/>
                </a:cubicBezTo>
                <a:cubicBezTo>
                  <a:pt x="52" y="32"/>
                  <a:pt x="50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5" y="32"/>
                  <a:pt x="33" y="32"/>
                  <a:pt x="32" y="33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1"/>
                  <a:pt x="6" y="0"/>
                  <a:pt x="3" y="2"/>
                </a:cubicBezTo>
                <a:cubicBezTo>
                  <a:pt x="0" y="4"/>
                  <a:pt x="0" y="7"/>
                  <a:pt x="2" y="10"/>
                </a:cubicBezTo>
                <a:cubicBezTo>
                  <a:pt x="24" y="42"/>
                  <a:pt x="24" y="42"/>
                  <a:pt x="24" y="42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7" y="84"/>
                  <a:pt x="27" y="84"/>
                </a:cubicBezTo>
                <a:cubicBezTo>
                  <a:pt x="23" y="141"/>
                  <a:pt x="23" y="141"/>
                  <a:pt x="23" y="141"/>
                </a:cubicBezTo>
                <a:cubicBezTo>
                  <a:pt x="23" y="145"/>
                  <a:pt x="26" y="149"/>
                  <a:pt x="29" y="149"/>
                </a:cubicBezTo>
                <a:cubicBezTo>
                  <a:pt x="33" y="149"/>
                  <a:pt x="37" y="146"/>
                  <a:pt x="37" y="143"/>
                </a:cubicBezTo>
                <a:cubicBezTo>
                  <a:pt x="41" y="89"/>
                  <a:pt x="41" y="89"/>
                  <a:pt x="41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49" y="146"/>
                  <a:pt x="52" y="149"/>
                  <a:pt x="56" y="149"/>
                </a:cubicBezTo>
                <a:cubicBezTo>
                  <a:pt x="60" y="149"/>
                  <a:pt x="63" y="145"/>
                  <a:pt x="63" y="141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3"/>
                </a:cubicBezTo>
                <a:lnTo>
                  <a:pt x="61" y="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81773" y="2167145"/>
            <a:ext cx="48589" cy="464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18396" y="2441772"/>
            <a:ext cx="175342" cy="333777"/>
          </a:xfrm>
          <a:custGeom>
            <a:avLst/>
            <a:gdLst>
              <a:gd name="T0" fmla="*/ 0 w 96"/>
              <a:gd name="T1" fmla="*/ 0 h 182"/>
              <a:gd name="T2" fmla="*/ 0 w 96"/>
              <a:gd name="T3" fmla="*/ 182 h 182"/>
              <a:gd name="T4" fmla="*/ 96 w 96"/>
              <a:gd name="T5" fmla="*/ 182 h 182"/>
              <a:gd name="T6" fmla="*/ 96 w 96"/>
              <a:gd name="T7" fmla="*/ 0 h 182"/>
              <a:gd name="T8" fmla="*/ 0 w 96"/>
              <a:gd name="T9" fmla="*/ 0 h 182"/>
              <a:gd name="T10" fmla="*/ 63 w 96"/>
              <a:gd name="T11" fmla="*/ 71 h 182"/>
              <a:gd name="T12" fmla="*/ 30 w 96"/>
              <a:gd name="T13" fmla="*/ 71 h 182"/>
              <a:gd name="T14" fmla="*/ 30 w 96"/>
              <a:gd name="T15" fmla="*/ 62 h 182"/>
              <a:gd name="T16" fmla="*/ 41 w 96"/>
              <a:gd name="T17" fmla="*/ 62 h 182"/>
              <a:gd name="T18" fmla="*/ 41 w 96"/>
              <a:gd name="T19" fmla="*/ 36 h 182"/>
              <a:gd name="T20" fmla="*/ 30 w 96"/>
              <a:gd name="T21" fmla="*/ 36 h 182"/>
              <a:gd name="T22" fmla="*/ 30 w 96"/>
              <a:gd name="T23" fmla="*/ 27 h 182"/>
              <a:gd name="T24" fmla="*/ 35 w 96"/>
              <a:gd name="T25" fmla="*/ 27 h 182"/>
              <a:gd name="T26" fmla="*/ 38 w 96"/>
              <a:gd name="T27" fmla="*/ 26 h 182"/>
              <a:gd name="T28" fmla="*/ 41 w 96"/>
              <a:gd name="T29" fmla="*/ 24 h 182"/>
              <a:gd name="T30" fmla="*/ 42 w 96"/>
              <a:gd name="T31" fmla="*/ 21 h 182"/>
              <a:gd name="T32" fmla="*/ 53 w 96"/>
              <a:gd name="T33" fmla="*/ 21 h 182"/>
              <a:gd name="T34" fmla="*/ 53 w 96"/>
              <a:gd name="T35" fmla="*/ 62 h 182"/>
              <a:gd name="T36" fmla="*/ 63 w 96"/>
              <a:gd name="T37" fmla="*/ 62 h 182"/>
              <a:gd name="T38" fmla="*/ 63 w 96"/>
              <a:gd name="T39" fmla="*/ 7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6" h="182">
                <a:moveTo>
                  <a:pt x="0" y="0"/>
                </a:moveTo>
                <a:cubicBezTo>
                  <a:pt x="0" y="182"/>
                  <a:pt x="0" y="182"/>
                  <a:pt x="0" y="182"/>
                </a:cubicBezTo>
                <a:cubicBezTo>
                  <a:pt x="96" y="182"/>
                  <a:pt x="96" y="182"/>
                  <a:pt x="96" y="182"/>
                </a:cubicBezTo>
                <a:cubicBezTo>
                  <a:pt x="96" y="0"/>
                  <a:pt x="96" y="0"/>
                  <a:pt x="96" y="0"/>
                </a:cubicBezTo>
                <a:lnTo>
                  <a:pt x="0" y="0"/>
                </a:lnTo>
                <a:close/>
                <a:moveTo>
                  <a:pt x="63" y="71"/>
                </a:moveTo>
                <a:cubicBezTo>
                  <a:pt x="30" y="71"/>
                  <a:pt x="30" y="71"/>
                  <a:pt x="30" y="71"/>
                </a:cubicBezTo>
                <a:cubicBezTo>
                  <a:pt x="30" y="62"/>
                  <a:pt x="30" y="62"/>
                  <a:pt x="30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36"/>
                  <a:pt x="41" y="36"/>
                  <a:pt x="41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27"/>
                  <a:pt x="30" y="27"/>
                  <a:pt x="30" y="27"/>
                </a:cubicBezTo>
                <a:cubicBezTo>
                  <a:pt x="31" y="27"/>
                  <a:pt x="33" y="27"/>
                  <a:pt x="35" y="27"/>
                </a:cubicBezTo>
                <a:cubicBezTo>
                  <a:pt x="36" y="27"/>
                  <a:pt x="37" y="27"/>
                  <a:pt x="38" y="26"/>
                </a:cubicBezTo>
                <a:cubicBezTo>
                  <a:pt x="39" y="26"/>
                  <a:pt x="40" y="25"/>
                  <a:pt x="41" y="24"/>
                </a:cubicBezTo>
                <a:cubicBezTo>
                  <a:pt x="41" y="23"/>
                  <a:pt x="42" y="22"/>
                  <a:pt x="42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62"/>
                  <a:pt x="53" y="62"/>
                  <a:pt x="53" y="62"/>
                </a:cubicBezTo>
                <a:cubicBezTo>
                  <a:pt x="63" y="62"/>
                  <a:pt x="63" y="62"/>
                  <a:pt x="63" y="62"/>
                </a:cubicBezTo>
                <a:lnTo>
                  <a:pt x="63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19816" y="2570635"/>
            <a:ext cx="177455" cy="204914"/>
          </a:xfrm>
          <a:custGeom>
            <a:avLst/>
            <a:gdLst>
              <a:gd name="T0" fmla="*/ 0 w 97"/>
              <a:gd name="T1" fmla="*/ 0 h 112"/>
              <a:gd name="T2" fmla="*/ 0 w 97"/>
              <a:gd name="T3" fmla="*/ 112 h 112"/>
              <a:gd name="T4" fmla="*/ 97 w 97"/>
              <a:gd name="T5" fmla="*/ 112 h 112"/>
              <a:gd name="T6" fmla="*/ 97 w 97"/>
              <a:gd name="T7" fmla="*/ 0 h 112"/>
              <a:gd name="T8" fmla="*/ 0 w 97"/>
              <a:gd name="T9" fmla="*/ 0 h 112"/>
              <a:gd name="T10" fmla="*/ 65 w 97"/>
              <a:gd name="T11" fmla="*/ 92 h 112"/>
              <a:gd name="T12" fmla="*/ 28 w 97"/>
              <a:gd name="T13" fmla="*/ 92 h 112"/>
              <a:gd name="T14" fmla="*/ 28 w 97"/>
              <a:gd name="T15" fmla="*/ 84 h 112"/>
              <a:gd name="T16" fmla="*/ 36 w 97"/>
              <a:gd name="T17" fmla="*/ 77 h 112"/>
              <a:gd name="T18" fmla="*/ 43 w 97"/>
              <a:gd name="T19" fmla="*/ 70 h 112"/>
              <a:gd name="T20" fmla="*/ 48 w 97"/>
              <a:gd name="T21" fmla="*/ 63 h 112"/>
              <a:gd name="T22" fmla="*/ 50 w 97"/>
              <a:gd name="T23" fmla="*/ 57 h 112"/>
              <a:gd name="T24" fmla="*/ 47 w 97"/>
              <a:gd name="T25" fmla="*/ 52 h 112"/>
              <a:gd name="T26" fmla="*/ 42 w 97"/>
              <a:gd name="T27" fmla="*/ 50 h 112"/>
              <a:gd name="T28" fmla="*/ 38 w 97"/>
              <a:gd name="T29" fmla="*/ 51 h 112"/>
              <a:gd name="T30" fmla="*/ 34 w 97"/>
              <a:gd name="T31" fmla="*/ 52 h 112"/>
              <a:gd name="T32" fmla="*/ 32 w 97"/>
              <a:gd name="T33" fmla="*/ 53 h 112"/>
              <a:gd name="T34" fmla="*/ 30 w 97"/>
              <a:gd name="T35" fmla="*/ 55 h 112"/>
              <a:gd name="T36" fmla="*/ 29 w 97"/>
              <a:gd name="T37" fmla="*/ 55 h 112"/>
              <a:gd name="T38" fmla="*/ 29 w 97"/>
              <a:gd name="T39" fmla="*/ 44 h 112"/>
              <a:gd name="T40" fmla="*/ 35 w 97"/>
              <a:gd name="T41" fmla="*/ 41 h 112"/>
              <a:gd name="T42" fmla="*/ 44 w 97"/>
              <a:gd name="T43" fmla="*/ 40 h 112"/>
              <a:gd name="T44" fmla="*/ 58 w 97"/>
              <a:gd name="T45" fmla="*/ 44 h 112"/>
              <a:gd name="T46" fmla="*/ 62 w 97"/>
              <a:gd name="T47" fmla="*/ 56 h 112"/>
              <a:gd name="T48" fmla="*/ 60 w 97"/>
              <a:gd name="T49" fmla="*/ 64 h 112"/>
              <a:gd name="T50" fmla="*/ 53 w 97"/>
              <a:gd name="T51" fmla="*/ 74 h 112"/>
              <a:gd name="T52" fmla="*/ 47 w 97"/>
              <a:gd name="T53" fmla="*/ 79 h 112"/>
              <a:gd name="T54" fmla="*/ 43 w 97"/>
              <a:gd name="T55" fmla="*/ 82 h 112"/>
              <a:gd name="T56" fmla="*/ 65 w 97"/>
              <a:gd name="T57" fmla="*/ 82 h 112"/>
              <a:gd name="T58" fmla="*/ 65 w 97"/>
              <a:gd name="T59" fmla="*/ 9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12">
                <a:moveTo>
                  <a:pt x="0" y="0"/>
                </a:moveTo>
                <a:cubicBezTo>
                  <a:pt x="0" y="112"/>
                  <a:pt x="0" y="112"/>
                  <a:pt x="0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0"/>
                  <a:pt x="97" y="0"/>
                  <a:pt x="97" y="0"/>
                </a:cubicBezTo>
                <a:lnTo>
                  <a:pt x="0" y="0"/>
                </a:lnTo>
                <a:close/>
                <a:moveTo>
                  <a:pt x="65" y="92"/>
                </a:moveTo>
                <a:cubicBezTo>
                  <a:pt x="28" y="92"/>
                  <a:pt x="28" y="92"/>
                  <a:pt x="28" y="92"/>
                </a:cubicBezTo>
                <a:cubicBezTo>
                  <a:pt x="28" y="84"/>
                  <a:pt x="28" y="84"/>
                  <a:pt x="28" y="84"/>
                </a:cubicBezTo>
                <a:cubicBezTo>
                  <a:pt x="31" y="81"/>
                  <a:pt x="33" y="79"/>
                  <a:pt x="36" y="77"/>
                </a:cubicBezTo>
                <a:cubicBezTo>
                  <a:pt x="38" y="74"/>
                  <a:pt x="41" y="72"/>
                  <a:pt x="43" y="70"/>
                </a:cubicBezTo>
                <a:cubicBezTo>
                  <a:pt x="45" y="68"/>
                  <a:pt x="47" y="65"/>
                  <a:pt x="48" y="63"/>
                </a:cubicBezTo>
                <a:cubicBezTo>
                  <a:pt x="49" y="61"/>
                  <a:pt x="50" y="59"/>
                  <a:pt x="50" y="57"/>
                </a:cubicBezTo>
                <a:cubicBezTo>
                  <a:pt x="50" y="55"/>
                  <a:pt x="49" y="53"/>
                  <a:pt x="47" y="52"/>
                </a:cubicBezTo>
                <a:cubicBezTo>
                  <a:pt x="46" y="51"/>
                  <a:pt x="44" y="50"/>
                  <a:pt x="42" y="50"/>
                </a:cubicBezTo>
                <a:cubicBezTo>
                  <a:pt x="40" y="50"/>
                  <a:pt x="39" y="50"/>
                  <a:pt x="38" y="51"/>
                </a:cubicBezTo>
                <a:cubicBezTo>
                  <a:pt x="37" y="51"/>
                  <a:pt x="36" y="51"/>
                  <a:pt x="34" y="52"/>
                </a:cubicBezTo>
                <a:cubicBezTo>
                  <a:pt x="33" y="52"/>
                  <a:pt x="32" y="53"/>
                  <a:pt x="32" y="53"/>
                </a:cubicBezTo>
                <a:cubicBezTo>
                  <a:pt x="31" y="54"/>
                  <a:pt x="30" y="54"/>
                  <a:pt x="30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3"/>
                  <a:pt x="32" y="42"/>
                  <a:pt x="35" y="41"/>
                </a:cubicBezTo>
                <a:cubicBezTo>
                  <a:pt x="38" y="41"/>
                  <a:pt x="41" y="40"/>
                  <a:pt x="44" y="40"/>
                </a:cubicBezTo>
                <a:cubicBezTo>
                  <a:pt x="50" y="40"/>
                  <a:pt x="55" y="42"/>
                  <a:pt x="58" y="44"/>
                </a:cubicBezTo>
                <a:cubicBezTo>
                  <a:pt x="61" y="47"/>
                  <a:pt x="62" y="51"/>
                  <a:pt x="62" y="56"/>
                </a:cubicBezTo>
                <a:cubicBezTo>
                  <a:pt x="62" y="59"/>
                  <a:pt x="62" y="62"/>
                  <a:pt x="60" y="64"/>
                </a:cubicBezTo>
                <a:cubicBezTo>
                  <a:pt x="59" y="67"/>
                  <a:pt x="57" y="70"/>
                  <a:pt x="53" y="74"/>
                </a:cubicBezTo>
                <a:cubicBezTo>
                  <a:pt x="51" y="76"/>
                  <a:pt x="49" y="77"/>
                  <a:pt x="47" y="79"/>
                </a:cubicBezTo>
                <a:cubicBezTo>
                  <a:pt x="45" y="81"/>
                  <a:pt x="44" y="82"/>
                  <a:pt x="43" y="82"/>
                </a:cubicBezTo>
                <a:cubicBezTo>
                  <a:pt x="65" y="82"/>
                  <a:pt x="65" y="82"/>
                  <a:pt x="65" y="82"/>
                </a:cubicBezTo>
                <a:lnTo>
                  <a:pt x="65" y="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1453616" y="2331921"/>
            <a:ext cx="109853" cy="228152"/>
          </a:xfrm>
          <a:custGeom>
            <a:avLst/>
            <a:gdLst>
              <a:gd name="T0" fmla="*/ 59 w 59"/>
              <a:gd name="T1" fmla="*/ 16 h 124"/>
              <a:gd name="T2" fmla="*/ 58 w 59"/>
              <a:gd name="T3" fmla="*/ 15 h 124"/>
              <a:gd name="T4" fmla="*/ 58 w 59"/>
              <a:gd name="T5" fmla="*/ 15 h 124"/>
              <a:gd name="T6" fmla="*/ 36 w 59"/>
              <a:gd name="T7" fmla="*/ 2 h 124"/>
              <a:gd name="T8" fmla="*/ 35 w 59"/>
              <a:gd name="T9" fmla="*/ 2 h 124"/>
              <a:gd name="T10" fmla="*/ 26 w 59"/>
              <a:gd name="T11" fmla="*/ 2 h 124"/>
              <a:gd name="T12" fmla="*/ 0 w 59"/>
              <a:gd name="T13" fmla="*/ 17 h 124"/>
              <a:gd name="T14" fmla="*/ 0 w 59"/>
              <a:gd name="T15" fmla="*/ 55 h 124"/>
              <a:gd name="T16" fmla="*/ 6 w 59"/>
              <a:gd name="T17" fmla="*/ 61 h 124"/>
              <a:gd name="T18" fmla="*/ 12 w 59"/>
              <a:gd name="T19" fmla="*/ 55 h 124"/>
              <a:gd name="T20" fmla="*/ 12 w 59"/>
              <a:gd name="T21" fmla="*/ 25 h 124"/>
              <a:gd name="T22" fmla="*/ 14 w 59"/>
              <a:gd name="T23" fmla="*/ 25 h 124"/>
              <a:gd name="T24" fmla="*/ 14 w 59"/>
              <a:gd name="T25" fmla="*/ 43 h 124"/>
              <a:gd name="T26" fmla="*/ 14 w 59"/>
              <a:gd name="T27" fmla="*/ 59 h 124"/>
              <a:gd name="T28" fmla="*/ 14 w 59"/>
              <a:gd name="T29" fmla="*/ 117 h 124"/>
              <a:gd name="T30" fmla="*/ 21 w 59"/>
              <a:gd name="T31" fmla="*/ 124 h 124"/>
              <a:gd name="T32" fmla="*/ 28 w 59"/>
              <a:gd name="T33" fmla="*/ 117 h 124"/>
              <a:gd name="T34" fmla="*/ 28 w 59"/>
              <a:gd name="T35" fmla="*/ 64 h 124"/>
              <a:gd name="T36" fmla="*/ 31 w 59"/>
              <a:gd name="T37" fmla="*/ 64 h 124"/>
              <a:gd name="T38" fmla="*/ 31 w 59"/>
              <a:gd name="T39" fmla="*/ 117 h 124"/>
              <a:gd name="T40" fmla="*/ 38 w 59"/>
              <a:gd name="T41" fmla="*/ 124 h 124"/>
              <a:gd name="T42" fmla="*/ 45 w 59"/>
              <a:gd name="T43" fmla="*/ 117 h 124"/>
              <a:gd name="T44" fmla="*/ 45 w 59"/>
              <a:gd name="T45" fmla="*/ 59 h 124"/>
              <a:gd name="T46" fmla="*/ 45 w 59"/>
              <a:gd name="T47" fmla="*/ 43 h 124"/>
              <a:gd name="T48" fmla="*/ 45 w 59"/>
              <a:gd name="T49" fmla="*/ 25 h 124"/>
              <a:gd name="T50" fmla="*/ 47 w 59"/>
              <a:gd name="T51" fmla="*/ 25 h 124"/>
              <a:gd name="T52" fmla="*/ 47 w 59"/>
              <a:gd name="T53" fmla="*/ 54 h 124"/>
              <a:gd name="T54" fmla="*/ 53 w 59"/>
              <a:gd name="T55" fmla="*/ 60 h 124"/>
              <a:gd name="T56" fmla="*/ 59 w 59"/>
              <a:gd name="T57" fmla="*/ 54 h 124"/>
              <a:gd name="T58" fmla="*/ 59 w 59"/>
              <a:gd name="T59" fmla="*/ 16 h 124"/>
              <a:gd name="T60" fmla="*/ 59 w 59"/>
              <a:gd name="T61" fmla="*/ 1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9" h="124">
                <a:moveTo>
                  <a:pt x="59" y="16"/>
                </a:moveTo>
                <a:cubicBezTo>
                  <a:pt x="59" y="16"/>
                  <a:pt x="59" y="16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7" y="5"/>
                  <a:pt x="43" y="3"/>
                  <a:pt x="36" y="2"/>
                </a:cubicBezTo>
                <a:cubicBezTo>
                  <a:pt x="36" y="2"/>
                  <a:pt x="35" y="2"/>
                  <a:pt x="3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0" y="0"/>
                  <a:pt x="0" y="1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8"/>
                  <a:pt x="3" y="61"/>
                  <a:pt x="6" y="61"/>
                </a:cubicBezTo>
                <a:cubicBezTo>
                  <a:pt x="9" y="61"/>
                  <a:pt x="12" y="58"/>
                  <a:pt x="12" y="55"/>
                </a:cubicBezTo>
                <a:cubicBezTo>
                  <a:pt x="12" y="25"/>
                  <a:pt x="12" y="25"/>
                  <a:pt x="12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117"/>
                  <a:pt x="14" y="117"/>
                  <a:pt x="14" y="117"/>
                </a:cubicBezTo>
                <a:cubicBezTo>
                  <a:pt x="14" y="121"/>
                  <a:pt x="17" y="124"/>
                  <a:pt x="21" y="124"/>
                </a:cubicBezTo>
                <a:cubicBezTo>
                  <a:pt x="25" y="124"/>
                  <a:pt x="28" y="121"/>
                  <a:pt x="28" y="117"/>
                </a:cubicBezTo>
                <a:cubicBezTo>
                  <a:pt x="28" y="64"/>
                  <a:pt x="28" y="64"/>
                  <a:pt x="28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21"/>
                  <a:pt x="34" y="124"/>
                  <a:pt x="38" y="124"/>
                </a:cubicBezTo>
                <a:cubicBezTo>
                  <a:pt x="42" y="124"/>
                  <a:pt x="45" y="121"/>
                  <a:pt x="45" y="117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43"/>
                  <a:pt x="45" y="43"/>
                  <a:pt x="45" y="43"/>
                </a:cubicBezTo>
                <a:cubicBezTo>
                  <a:pt x="45" y="25"/>
                  <a:pt x="45" y="25"/>
                  <a:pt x="45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7"/>
                  <a:pt x="49" y="60"/>
                  <a:pt x="53" y="60"/>
                </a:cubicBezTo>
                <a:cubicBezTo>
                  <a:pt x="56" y="60"/>
                  <a:pt x="59" y="57"/>
                  <a:pt x="59" y="54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83192" y="2283333"/>
            <a:ext cx="50701" cy="485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14864" y="2604435"/>
            <a:ext cx="175342" cy="171114"/>
          </a:xfrm>
          <a:custGeom>
            <a:avLst/>
            <a:gdLst>
              <a:gd name="T0" fmla="*/ 0 w 96"/>
              <a:gd name="T1" fmla="*/ 0 h 94"/>
              <a:gd name="T2" fmla="*/ 0 w 96"/>
              <a:gd name="T3" fmla="*/ 94 h 94"/>
              <a:gd name="T4" fmla="*/ 96 w 96"/>
              <a:gd name="T5" fmla="*/ 94 h 94"/>
              <a:gd name="T6" fmla="*/ 96 w 96"/>
              <a:gd name="T7" fmla="*/ 0 h 94"/>
              <a:gd name="T8" fmla="*/ 0 w 96"/>
              <a:gd name="T9" fmla="*/ 0 h 94"/>
              <a:gd name="T10" fmla="*/ 64 w 96"/>
              <a:gd name="T11" fmla="*/ 64 h 94"/>
              <a:gd name="T12" fmla="*/ 60 w 96"/>
              <a:gd name="T13" fmla="*/ 69 h 94"/>
              <a:gd name="T14" fmla="*/ 54 w 96"/>
              <a:gd name="T15" fmla="*/ 73 h 94"/>
              <a:gd name="T16" fmla="*/ 45 w 96"/>
              <a:gd name="T17" fmla="*/ 74 h 94"/>
              <a:gd name="T18" fmla="*/ 35 w 96"/>
              <a:gd name="T19" fmla="*/ 73 h 94"/>
              <a:gd name="T20" fmla="*/ 28 w 96"/>
              <a:gd name="T21" fmla="*/ 71 h 94"/>
              <a:gd name="T22" fmla="*/ 28 w 96"/>
              <a:gd name="T23" fmla="*/ 60 h 94"/>
              <a:gd name="T24" fmla="*/ 29 w 96"/>
              <a:gd name="T25" fmla="*/ 60 h 94"/>
              <a:gd name="T26" fmla="*/ 35 w 96"/>
              <a:gd name="T27" fmla="*/ 63 h 94"/>
              <a:gd name="T28" fmla="*/ 42 w 96"/>
              <a:gd name="T29" fmla="*/ 64 h 94"/>
              <a:gd name="T30" fmla="*/ 46 w 96"/>
              <a:gd name="T31" fmla="*/ 64 h 94"/>
              <a:gd name="T32" fmla="*/ 50 w 96"/>
              <a:gd name="T33" fmla="*/ 62 h 94"/>
              <a:gd name="T34" fmla="*/ 52 w 96"/>
              <a:gd name="T35" fmla="*/ 60 h 94"/>
              <a:gd name="T36" fmla="*/ 52 w 96"/>
              <a:gd name="T37" fmla="*/ 57 h 94"/>
              <a:gd name="T38" fmla="*/ 51 w 96"/>
              <a:gd name="T39" fmla="*/ 53 h 94"/>
              <a:gd name="T40" fmla="*/ 49 w 96"/>
              <a:gd name="T41" fmla="*/ 52 h 94"/>
              <a:gd name="T42" fmla="*/ 45 w 96"/>
              <a:gd name="T43" fmla="*/ 51 h 94"/>
              <a:gd name="T44" fmla="*/ 41 w 96"/>
              <a:gd name="T45" fmla="*/ 51 h 94"/>
              <a:gd name="T46" fmla="*/ 39 w 96"/>
              <a:gd name="T47" fmla="*/ 51 h 94"/>
              <a:gd name="T48" fmla="*/ 39 w 96"/>
              <a:gd name="T49" fmla="*/ 42 h 94"/>
              <a:gd name="T50" fmla="*/ 41 w 96"/>
              <a:gd name="T51" fmla="*/ 42 h 94"/>
              <a:gd name="T52" fmla="*/ 45 w 96"/>
              <a:gd name="T53" fmla="*/ 42 h 94"/>
              <a:gd name="T54" fmla="*/ 48 w 96"/>
              <a:gd name="T55" fmla="*/ 41 h 94"/>
              <a:gd name="T56" fmla="*/ 50 w 96"/>
              <a:gd name="T57" fmla="*/ 39 h 94"/>
              <a:gd name="T58" fmla="*/ 51 w 96"/>
              <a:gd name="T59" fmla="*/ 36 h 94"/>
              <a:gd name="T60" fmla="*/ 50 w 96"/>
              <a:gd name="T61" fmla="*/ 34 h 94"/>
              <a:gd name="T62" fmla="*/ 49 w 96"/>
              <a:gd name="T63" fmla="*/ 32 h 94"/>
              <a:gd name="T64" fmla="*/ 46 w 96"/>
              <a:gd name="T65" fmla="*/ 31 h 94"/>
              <a:gd name="T66" fmla="*/ 43 w 96"/>
              <a:gd name="T67" fmla="*/ 31 h 94"/>
              <a:gd name="T68" fmla="*/ 39 w 96"/>
              <a:gd name="T69" fmla="*/ 31 h 94"/>
              <a:gd name="T70" fmla="*/ 36 w 96"/>
              <a:gd name="T71" fmla="*/ 33 h 94"/>
              <a:gd name="T72" fmla="*/ 33 w 96"/>
              <a:gd name="T73" fmla="*/ 34 h 94"/>
              <a:gd name="T74" fmla="*/ 30 w 96"/>
              <a:gd name="T75" fmla="*/ 35 h 94"/>
              <a:gd name="T76" fmla="*/ 29 w 96"/>
              <a:gd name="T77" fmla="*/ 35 h 94"/>
              <a:gd name="T78" fmla="*/ 29 w 96"/>
              <a:gd name="T79" fmla="*/ 24 h 94"/>
              <a:gd name="T80" fmla="*/ 36 w 96"/>
              <a:gd name="T81" fmla="*/ 22 h 94"/>
              <a:gd name="T82" fmla="*/ 45 w 96"/>
              <a:gd name="T83" fmla="*/ 21 h 94"/>
              <a:gd name="T84" fmla="*/ 53 w 96"/>
              <a:gd name="T85" fmla="*/ 22 h 94"/>
              <a:gd name="T86" fmla="*/ 59 w 96"/>
              <a:gd name="T87" fmla="*/ 24 h 94"/>
              <a:gd name="T88" fmla="*/ 63 w 96"/>
              <a:gd name="T89" fmla="*/ 28 h 94"/>
              <a:gd name="T90" fmla="*/ 64 w 96"/>
              <a:gd name="T91" fmla="*/ 34 h 94"/>
              <a:gd name="T92" fmla="*/ 61 w 96"/>
              <a:gd name="T93" fmla="*/ 41 h 94"/>
              <a:gd name="T94" fmla="*/ 55 w 96"/>
              <a:gd name="T95" fmla="*/ 46 h 94"/>
              <a:gd name="T96" fmla="*/ 55 w 96"/>
              <a:gd name="T97" fmla="*/ 46 h 94"/>
              <a:gd name="T98" fmla="*/ 58 w 96"/>
              <a:gd name="T99" fmla="*/ 47 h 94"/>
              <a:gd name="T100" fmla="*/ 62 w 96"/>
              <a:gd name="T101" fmla="*/ 49 h 94"/>
              <a:gd name="T102" fmla="*/ 64 w 96"/>
              <a:gd name="T103" fmla="*/ 53 h 94"/>
              <a:gd name="T104" fmla="*/ 65 w 96"/>
              <a:gd name="T105" fmla="*/ 58 h 94"/>
              <a:gd name="T106" fmla="*/ 64 w 96"/>
              <a:gd name="T107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94">
                <a:moveTo>
                  <a:pt x="0" y="0"/>
                </a:moveTo>
                <a:cubicBezTo>
                  <a:pt x="0" y="94"/>
                  <a:pt x="0" y="94"/>
                  <a:pt x="0" y="94"/>
                </a:cubicBezTo>
                <a:cubicBezTo>
                  <a:pt x="96" y="94"/>
                  <a:pt x="96" y="94"/>
                  <a:pt x="96" y="94"/>
                </a:cubicBezTo>
                <a:cubicBezTo>
                  <a:pt x="96" y="0"/>
                  <a:pt x="96" y="0"/>
                  <a:pt x="96" y="0"/>
                </a:cubicBezTo>
                <a:lnTo>
                  <a:pt x="0" y="0"/>
                </a:lnTo>
                <a:close/>
                <a:moveTo>
                  <a:pt x="64" y="64"/>
                </a:moveTo>
                <a:cubicBezTo>
                  <a:pt x="63" y="66"/>
                  <a:pt x="62" y="68"/>
                  <a:pt x="60" y="69"/>
                </a:cubicBezTo>
                <a:cubicBezTo>
                  <a:pt x="58" y="71"/>
                  <a:pt x="56" y="72"/>
                  <a:pt x="54" y="73"/>
                </a:cubicBezTo>
                <a:cubicBezTo>
                  <a:pt x="51" y="74"/>
                  <a:pt x="48" y="74"/>
                  <a:pt x="45" y="74"/>
                </a:cubicBezTo>
                <a:cubicBezTo>
                  <a:pt x="41" y="74"/>
                  <a:pt x="37" y="74"/>
                  <a:pt x="35" y="73"/>
                </a:cubicBezTo>
                <a:cubicBezTo>
                  <a:pt x="32" y="72"/>
                  <a:pt x="29" y="72"/>
                  <a:pt x="28" y="71"/>
                </a:cubicBezTo>
                <a:cubicBezTo>
                  <a:pt x="28" y="60"/>
                  <a:pt x="28" y="60"/>
                  <a:pt x="28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31" y="61"/>
                  <a:pt x="33" y="62"/>
                  <a:pt x="35" y="63"/>
                </a:cubicBezTo>
                <a:cubicBezTo>
                  <a:pt x="38" y="64"/>
                  <a:pt x="40" y="64"/>
                  <a:pt x="42" y="64"/>
                </a:cubicBezTo>
                <a:cubicBezTo>
                  <a:pt x="44" y="64"/>
                  <a:pt x="45" y="64"/>
                  <a:pt x="46" y="64"/>
                </a:cubicBezTo>
                <a:cubicBezTo>
                  <a:pt x="48" y="64"/>
                  <a:pt x="49" y="63"/>
                  <a:pt x="50" y="62"/>
                </a:cubicBezTo>
                <a:cubicBezTo>
                  <a:pt x="51" y="62"/>
                  <a:pt x="51" y="61"/>
                  <a:pt x="52" y="60"/>
                </a:cubicBezTo>
                <a:cubicBezTo>
                  <a:pt x="52" y="59"/>
                  <a:pt x="52" y="58"/>
                  <a:pt x="52" y="57"/>
                </a:cubicBezTo>
                <a:cubicBezTo>
                  <a:pt x="52" y="55"/>
                  <a:pt x="52" y="54"/>
                  <a:pt x="51" y="53"/>
                </a:cubicBezTo>
                <a:cubicBezTo>
                  <a:pt x="51" y="53"/>
                  <a:pt x="50" y="52"/>
                  <a:pt x="49" y="52"/>
                </a:cubicBezTo>
                <a:cubicBezTo>
                  <a:pt x="48" y="51"/>
                  <a:pt x="46" y="51"/>
                  <a:pt x="45" y="51"/>
                </a:cubicBezTo>
                <a:cubicBezTo>
                  <a:pt x="43" y="51"/>
                  <a:pt x="42" y="51"/>
                  <a:pt x="41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42"/>
                  <a:pt x="39" y="42"/>
                  <a:pt x="39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4" y="42"/>
                  <a:pt x="45" y="42"/>
                </a:cubicBezTo>
                <a:cubicBezTo>
                  <a:pt x="46" y="42"/>
                  <a:pt x="47" y="41"/>
                  <a:pt x="48" y="41"/>
                </a:cubicBezTo>
                <a:cubicBezTo>
                  <a:pt x="49" y="41"/>
                  <a:pt x="50" y="40"/>
                  <a:pt x="50" y="39"/>
                </a:cubicBezTo>
                <a:cubicBezTo>
                  <a:pt x="51" y="38"/>
                  <a:pt x="51" y="37"/>
                  <a:pt x="51" y="36"/>
                </a:cubicBezTo>
                <a:cubicBezTo>
                  <a:pt x="51" y="35"/>
                  <a:pt x="51" y="34"/>
                  <a:pt x="50" y="34"/>
                </a:cubicBezTo>
                <a:cubicBezTo>
                  <a:pt x="50" y="33"/>
                  <a:pt x="49" y="32"/>
                  <a:pt x="49" y="32"/>
                </a:cubicBezTo>
                <a:cubicBezTo>
                  <a:pt x="48" y="32"/>
                  <a:pt x="47" y="31"/>
                  <a:pt x="46" y="31"/>
                </a:cubicBezTo>
                <a:cubicBezTo>
                  <a:pt x="45" y="31"/>
                  <a:pt x="44" y="31"/>
                  <a:pt x="43" y="31"/>
                </a:cubicBezTo>
                <a:cubicBezTo>
                  <a:pt x="42" y="31"/>
                  <a:pt x="41" y="31"/>
                  <a:pt x="39" y="31"/>
                </a:cubicBezTo>
                <a:cubicBezTo>
                  <a:pt x="38" y="32"/>
                  <a:pt x="37" y="32"/>
                  <a:pt x="36" y="33"/>
                </a:cubicBezTo>
                <a:cubicBezTo>
                  <a:pt x="35" y="33"/>
                  <a:pt x="34" y="33"/>
                  <a:pt x="33" y="34"/>
                </a:cubicBezTo>
                <a:cubicBezTo>
                  <a:pt x="32" y="35"/>
                  <a:pt x="31" y="35"/>
                  <a:pt x="30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3" y="23"/>
                  <a:pt x="36" y="22"/>
                </a:cubicBezTo>
                <a:cubicBezTo>
                  <a:pt x="39" y="22"/>
                  <a:pt x="42" y="21"/>
                  <a:pt x="45" y="21"/>
                </a:cubicBezTo>
                <a:cubicBezTo>
                  <a:pt x="48" y="21"/>
                  <a:pt x="51" y="22"/>
                  <a:pt x="53" y="22"/>
                </a:cubicBezTo>
                <a:cubicBezTo>
                  <a:pt x="55" y="23"/>
                  <a:pt x="57" y="23"/>
                  <a:pt x="59" y="24"/>
                </a:cubicBezTo>
                <a:cubicBezTo>
                  <a:pt x="60" y="25"/>
                  <a:pt x="62" y="27"/>
                  <a:pt x="63" y="28"/>
                </a:cubicBezTo>
                <a:cubicBezTo>
                  <a:pt x="63" y="30"/>
                  <a:pt x="64" y="32"/>
                  <a:pt x="64" y="34"/>
                </a:cubicBezTo>
                <a:cubicBezTo>
                  <a:pt x="64" y="37"/>
                  <a:pt x="63" y="39"/>
                  <a:pt x="61" y="41"/>
                </a:cubicBezTo>
                <a:cubicBezTo>
                  <a:pt x="60" y="44"/>
                  <a:pt x="58" y="45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6"/>
                  <a:pt x="57" y="47"/>
                  <a:pt x="58" y="47"/>
                </a:cubicBezTo>
                <a:cubicBezTo>
                  <a:pt x="59" y="47"/>
                  <a:pt x="61" y="48"/>
                  <a:pt x="62" y="49"/>
                </a:cubicBezTo>
                <a:cubicBezTo>
                  <a:pt x="63" y="50"/>
                  <a:pt x="64" y="51"/>
                  <a:pt x="64" y="53"/>
                </a:cubicBezTo>
                <a:cubicBezTo>
                  <a:pt x="65" y="54"/>
                  <a:pt x="65" y="56"/>
                  <a:pt x="65" y="58"/>
                </a:cubicBezTo>
                <a:cubicBezTo>
                  <a:pt x="65" y="60"/>
                  <a:pt x="65" y="62"/>
                  <a:pt x="64" y="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出自【趣你的PPT】(微信:qunideppt)：最优质的PPT资源库"/>
          <p:cNvSpPr>
            <a:spLocks/>
          </p:cNvSpPr>
          <p:nvPr/>
        </p:nvSpPr>
        <p:spPr bwMode="auto">
          <a:xfrm>
            <a:off x="1848665" y="2361496"/>
            <a:ext cx="107741" cy="228152"/>
          </a:xfrm>
          <a:custGeom>
            <a:avLst/>
            <a:gdLst>
              <a:gd name="T0" fmla="*/ 58 w 58"/>
              <a:gd name="T1" fmla="*/ 16 h 124"/>
              <a:gd name="T2" fmla="*/ 58 w 58"/>
              <a:gd name="T3" fmla="*/ 15 h 124"/>
              <a:gd name="T4" fmla="*/ 58 w 58"/>
              <a:gd name="T5" fmla="*/ 15 h 124"/>
              <a:gd name="T6" fmla="*/ 36 w 58"/>
              <a:gd name="T7" fmla="*/ 2 h 124"/>
              <a:gd name="T8" fmla="*/ 35 w 58"/>
              <a:gd name="T9" fmla="*/ 2 h 124"/>
              <a:gd name="T10" fmla="*/ 26 w 58"/>
              <a:gd name="T11" fmla="*/ 2 h 124"/>
              <a:gd name="T12" fmla="*/ 0 w 58"/>
              <a:gd name="T13" fmla="*/ 17 h 124"/>
              <a:gd name="T14" fmla="*/ 0 w 58"/>
              <a:gd name="T15" fmla="*/ 55 h 124"/>
              <a:gd name="T16" fmla="*/ 6 w 58"/>
              <a:gd name="T17" fmla="*/ 61 h 124"/>
              <a:gd name="T18" fmla="*/ 12 w 58"/>
              <a:gd name="T19" fmla="*/ 55 h 124"/>
              <a:gd name="T20" fmla="*/ 12 w 58"/>
              <a:gd name="T21" fmla="*/ 25 h 124"/>
              <a:gd name="T22" fmla="*/ 14 w 58"/>
              <a:gd name="T23" fmla="*/ 25 h 124"/>
              <a:gd name="T24" fmla="*/ 14 w 58"/>
              <a:gd name="T25" fmla="*/ 43 h 124"/>
              <a:gd name="T26" fmla="*/ 14 w 58"/>
              <a:gd name="T27" fmla="*/ 59 h 124"/>
              <a:gd name="T28" fmla="*/ 14 w 58"/>
              <a:gd name="T29" fmla="*/ 117 h 124"/>
              <a:gd name="T30" fmla="*/ 21 w 58"/>
              <a:gd name="T31" fmla="*/ 124 h 124"/>
              <a:gd name="T32" fmla="*/ 28 w 58"/>
              <a:gd name="T33" fmla="*/ 117 h 124"/>
              <a:gd name="T34" fmla="*/ 28 w 58"/>
              <a:gd name="T35" fmla="*/ 64 h 124"/>
              <a:gd name="T36" fmla="*/ 30 w 58"/>
              <a:gd name="T37" fmla="*/ 64 h 124"/>
              <a:gd name="T38" fmla="*/ 30 w 58"/>
              <a:gd name="T39" fmla="*/ 117 h 124"/>
              <a:gd name="T40" fmla="*/ 37 w 58"/>
              <a:gd name="T41" fmla="*/ 124 h 124"/>
              <a:gd name="T42" fmla="*/ 44 w 58"/>
              <a:gd name="T43" fmla="*/ 117 h 124"/>
              <a:gd name="T44" fmla="*/ 44 w 58"/>
              <a:gd name="T45" fmla="*/ 59 h 124"/>
              <a:gd name="T46" fmla="*/ 44 w 58"/>
              <a:gd name="T47" fmla="*/ 43 h 124"/>
              <a:gd name="T48" fmla="*/ 44 w 58"/>
              <a:gd name="T49" fmla="*/ 25 h 124"/>
              <a:gd name="T50" fmla="*/ 46 w 58"/>
              <a:gd name="T51" fmla="*/ 25 h 124"/>
              <a:gd name="T52" fmla="*/ 46 w 58"/>
              <a:gd name="T53" fmla="*/ 54 h 124"/>
              <a:gd name="T54" fmla="*/ 52 w 58"/>
              <a:gd name="T55" fmla="*/ 60 h 124"/>
              <a:gd name="T56" fmla="*/ 58 w 58"/>
              <a:gd name="T57" fmla="*/ 54 h 124"/>
              <a:gd name="T58" fmla="*/ 58 w 58"/>
              <a:gd name="T59" fmla="*/ 16 h 124"/>
              <a:gd name="T60" fmla="*/ 58 w 58"/>
              <a:gd name="T61" fmla="*/ 1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8" h="124">
                <a:moveTo>
                  <a:pt x="58" y="16"/>
                </a:moveTo>
                <a:cubicBezTo>
                  <a:pt x="58" y="16"/>
                  <a:pt x="58" y="16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7" y="5"/>
                  <a:pt x="43" y="3"/>
                  <a:pt x="36" y="2"/>
                </a:cubicBezTo>
                <a:cubicBezTo>
                  <a:pt x="36" y="2"/>
                  <a:pt x="35" y="2"/>
                  <a:pt x="3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0" y="0"/>
                  <a:pt x="0" y="1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8"/>
                  <a:pt x="3" y="61"/>
                  <a:pt x="6" y="61"/>
                </a:cubicBezTo>
                <a:cubicBezTo>
                  <a:pt x="9" y="61"/>
                  <a:pt x="12" y="58"/>
                  <a:pt x="12" y="55"/>
                </a:cubicBezTo>
                <a:cubicBezTo>
                  <a:pt x="12" y="25"/>
                  <a:pt x="12" y="25"/>
                  <a:pt x="12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117"/>
                  <a:pt x="14" y="117"/>
                  <a:pt x="14" y="117"/>
                </a:cubicBezTo>
                <a:cubicBezTo>
                  <a:pt x="14" y="121"/>
                  <a:pt x="17" y="124"/>
                  <a:pt x="21" y="124"/>
                </a:cubicBezTo>
                <a:cubicBezTo>
                  <a:pt x="25" y="124"/>
                  <a:pt x="28" y="121"/>
                  <a:pt x="28" y="117"/>
                </a:cubicBezTo>
                <a:cubicBezTo>
                  <a:pt x="28" y="64"/>
                  <a:pt x="28" y="64"/>
                  <a:pt x="28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0" y="121"/>
                  <a:pt x="34" y="124"/>
                  <a:pt x="37" y="124"/>
                </a:cubicBezTo>
                <a:cubicBezTo>
                  <a:pt x="41" y="124"/>
                  <a:pt x="44" y="121"/>
                  <a:pt x="44" y="117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25"/>
                  <a:pt x="44" y="25"/>
                  <a:pt x="44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8"/>
                  <a:pt x="49" y="60"/>
                  <a:pt x="52" y="60"/>
                </a:cubicBezTo>
                <a:cubicBezTo>
                  <a:pt x="56" y="60"/>
                  <a:pt x="58" y="58"/>
                  <a:pt x="58" y="54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8" y="16"/>
                  <a:pt x="58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78241" y="2312908"/>
            <a:ext cx="50701" cy="485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6" name="出自【趣你的PPT】(微信:qunideppt)：最优质的PPT资源库"/>
          <p:cNvSpPr>
            <a:spLocks/>
          </p:cNvSpPr>
          <p:nvPr/>
        </p:nvSpPr>
        <p:spPr bwMode="auto">
          <a:xfrm>
            <a:off x="1928942" y="3650130"/>
            <a:ext cx="137316" cy="236602"/>
          </a:xfrm>
          <a:custGeom>
            <a:avLst/>
            <a:gdLst>
              <a:gd name="T0" fmla="*/ 53 w 74"/>
              <a:gd name="T1" fmla="*/ 36 h 129"/>
              <a:gd name="T2" fmla="*/ 72 w 74"/>
              <a:gd name="T3" fmla="*/ 9 h 129"/>
              <a:gd name="T4" fmla="*/ 71 w 74"/>
              <a:gd name="T5" fmla="*/ 1 h 129"/>
              <a:gd name="T6" fmla="*/ 64 w 74"/>
              <a:gd name="T7" fmla="*/ 3 h 129"/>
              <a:gd name="T8" fmla="*/ 46 w 74"/>
              <a:gd name="T9" fmla="*/ 28 h 129"/>
              <a:gd name="T10" fmla="*/ 41 w 74"/>
              <a:gd name="T11" fmla="*/ 28 h 129"/>
              <a:gd name="T12" fmla="*/ 41 w 74"/>
              <a:gd name="T13" fmla="*/ 28 h 129"/>
              <a:gd name="T14" fmla="*/ 32 w 74"/>
              <a:gd name="T15" fmla="*/ 28 h 129"/>
              <a:gd name="T16" fmla="*/ 32 w 74"/>
              <a:gd name="T17" fmla="*/ 28 h 129"/>
              <a:gd name="T18" fmla="*/ 27 w 74"/>
              <a:gd name="T19" fmla="*/ 28 h 129"/>
              <a:gd name="T20" fmla="*/ 10 w 74"/>
              <a:gd name="T21" fmla="*/ 3 h 129"/>
              <a:gd name="T22" fmla="*/ 3 w 74"/>
              <a:gd name="T23" fmla="*/ 1 h 129"/>
              <a:gd name="T24" fmla="*/ 1 w 74"/>
              <a:gd name="T25" fmla="*/ 9 h 129"/>
              <a:gd name="T26" fmla="*/ 21 w 74"/>
              <a:gd name="T27" fmla="*/ 36 h 129"/>
              <a:gd name="T28" fmla="*/ 24 w 74"/>
              <a:gd name="T29" fmla="*/ 72 h 129"/>
              <a:gd name="T30" fmla="*/ 24 w 74"/>
              <a:gd name="T31" fmla="*/ 72 h 129"/>
              <a:gd name="T32" fmla="*/ 20 w 74"/>
              <a:gd name="T33" fmla="*/ 122 h 129"/>
              <a:gd name="T34" fmla="*/ 25 w 74"/>
              <a:gd name="T35" fmla="*/ 128 h 129"/>
              <a:gd name="T36" fmla="*/ 32 w 74"/>
              <a:gd name="T37" fmla="*/ 123 h 129"/>
              <a:gd name="T38" fmla="*/ 35 w 74"/>
              <a:gd name="T39" fmla="*/ 76 h 129"/>
              <a:gd name="T40" fmla="*/ 38 w 74"/>
              <a:gd name="T41" fmla="*/ 76 h 129"/>
              <a:gd name="T42" fmla="*/ 42 w 74"/>
              <a:gd name="T43" fmla="*/ 123 h 129"/>
              <a:gd name="T44" fmla="*/ 48 w 74"/>
              <a:gd name="T45" fmla="*/ 128 h 129"/>
              <a:gd name="T46" fmla="*/ 54 w 74"/>
              <a:gd name="T47" fmla="*/ 122 h 129"/>
              <a:gd name="T48" fmla="*/ 50 w 74"/>
              <a:gd name="T49" fmla="*/ 72 h 129"/>
              <a:gd name="T50" fmla="*/ 50 w 74"/>
              <a:gd name="T51" fmla="*/ 72 h 129"/>
              <a:gd name="T52" fmla="*/ 53 w 74"/>
              <a:gd name="T53" fmla="*/ 3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4" h="129">
                <a:moveTo>
                  <a:pt x="53" y="36"/>
                </a:moveTo>
                <a:cubicBezTo>
                  <a:pt x="72" y="9"/>
                  <a:pt x="72" y="9"/>
                  <a:pt x="72" y="9"/>
                </a:cubicBezTo>
                <a:cubicBezTo>
                  <a:pt x="74" y="6"/>
                  <a:pt x="73" y="3"/>
                  <a:pt x="71" y="1"/>
                </a:cubicBezTo>
                <a:cubicBezTo>
                  <a:pt x="69" y="0"/>
                  <a:pt x="65" y="0"/>
                  <a:pt x="64" y="3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3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0" y="28"/>
                  <a:pt x="29" y="28"/>
                  <a:pt x="27" y="28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0"/>
                  <a:pt x="5" y="0"/>
                  <a:pt x="3" y="1"/>
                </a:cubicBezTo>
                <a:cubicBezTo>
                  <a:pt x="0" y="3"/>
                  <a:pt x="0" y="6"/>
                  <a:pt x="1" y="9"/>
                </a:cubicBezTo>
                <a:cubicBezTo>
                  <a:pt x="21" y="36"/>
                  <a:pt x="21" y="36"/>
                  <a:pt x="21" y="36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19" y="125"/>
                  <a:pt x="22" y="128"/>
                  <a:pt x="25" y="128"/>
                </a:cubicBezTo>
                <a:cubicBezTo>
                  <a:pt x="28" y="129"/>
                  <a:pt x="31" y="126"/>
                  <a:pt x="32" y="123"/>
                </a:cubicBezTo>
                <a:cubicBezTo>
                  <a:pt x="35" y="76"/>
                  <a:pt x="35" y="76"/>
                  <a:pt x="35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2" y="126"/>
                  <a:pt x="45" y="129"/>
                  <a:pt x="48" y="128"/>
                </a:cubicBezTo>
                <a:cubicBezTo>
                  <a:pt x="52" y="128"/>
                  <a:pt x="54" y="125"/>
                  <a:pt x="54" y="12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lnTo>
                  <a:pt x="53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75419" y="3654355"/>
            <a:ext cx="42251" cy="422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8" name="出自【趣你的PPT】(微信:qunideppt)：最优质的PPT资源库"/>
          <p:cNvSpPr>
            <a:spLocks/>
          </p:cNvSpPr>
          <p:nvPr/>
        </p:nvSpPr>
        <p:spPr bwMode="auto">
          <a:xfrm>
            <a:off x="2712702" y="4349372"/>
            <a:ext cx="247169" cy="428840"/>
          </a:xfrm>
          <a:custGeom>
            <a:avLst/>
            <a:gdLst>
              <a:gd name="T0" fmla="*/ 96 w 134"/>
              <a:gd name="T1" fmla="*/ 66 h 233"/>
              <a:gd name="T2" fmla="*/ 131 w 134"/>
              <a:gd name="T3" fmla="*/ 16 h 233"/>
              <a:gd name="T4" fmla="*/ 128 w 134"/>
              <a:gd name="T5" fmla="*/ 3 h 233"/>
              <a:gd name="T6" fmla="*/ 115 w 134"/>
              <a:gd name="T7" fmla="*/ 6 h 233"/>
              <a:gd name="T8" fmla="*/ 83 w 134"/>
              <a:gd name="T9" fmla="*/ 51 h 233"/>
              <a:gd name="T10" fmla="*/ 75 w 134"/>
              <a:gd name="T11" fmla="*/ 51 h 233"/>
              <a:gd name="T12" fmla="*/ 75 w 134"/>
              <a:gd name="T13" fmla="*/ 51 h 233"/>
              <a:gd name="T14" fmla="*/ 58 w 134"/>
              <a:gd name="T15" fmla="*/ 51 h 233"/>
              <a:gd name="T16" fmla="*/ 58 w 134"/>
              <a:gd name="T17" fmla="*/ 51 h 233"/>
              <a:gd name="T18" fmla="*/ 50 w 134"/>
              <a:gd name="T19" fmla="*/ 51 h 233"/>
              <a:gd name="T20" fmla="*/ 18 w 134"/>
              <a:gd name="T21" fmla="*/ 6 h 233"/>
              <a:gd name="T22" fmla="*/ 5 w 134"/>
              <a:gd name="T23" fmla="*/ 3 h 233"/>
              <a:gd name="T24" fmla="*/ 2 w 134"/>
              <a:gd name="T25" fmla="*/ 16 h 233"/>
              <a:gd name="T26" fmla="*/ 37 w 134"/>
              <a:gd name="T27" fmla="*/ 66 h 233"/>
              <a:gd name="T28" fmla="*/ 43 w 134"/>
              <a:gd name="T29" fmla="*/ 130 h 233"/>
              <a:gd name="T30" fmla="*/ 43 w 134"/>
              <a:gd name="T31" fmla="*/ 131 h 233"/>
              <a:gd name="T32" fmla="*/ 36 w 134"/>
              <a:gd name="T33" fmla="*/ 221 h 233"/>
              <a:gd name="T34" fmla="*/ 46 w 134"/>
              <a:gd name="T35" fmla="*/ 232 h 233"/>
              <a:gd name="T36" fmla="*/ 57 w 134"/>
              <a:gd name="T37" fmla="*/ 222 h 233"/>
              <a:gd name="T38" fmla="*/ 64 w 134"/>
              <a:gd name="T39" fmla="*/ 138 h 233"/>
              <a:gd name="T40" fmla="*/ 69 w 134"/>
              <a:gd name="T41" fmla="*/ 138 h 233"/>
              <a:gd name="T42" fmla="*/ 76 w 134"/>
              <a:gd name="T43" fmla="*/ 222 h 233"/>
              <a:gd name="T44" fmla="*/ 87 w 134"/>
              <a:gd name="T45" fmla="*/ 232 h 233"/>
              <a:gd name="T46" fmla="*/ 97 w 134"/>
              <a:gd name="T47" fmla="*/ 221 h 233"/>
              <a:gd name="T48" fmla="*/ 90 w 134"/>
              <a:gd name="T49" fmla="*/ 131 h 233"/>
              <a:gd name="T50" fmla="*/ 90 w 134"/>
              <a:gd name="T51" fmla="*/ 130 h 233"/>
              <a:gd name="T52" fmla="*/ 96 w 134"/>
              <a:gd name="T53" fmla="*/ 66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4" h="233">
                <a:moveTo>
                  <a:pt x="96" y="66"/>
                </a:moveTo>
                <a:cubicBezTo>
                  <a:pt x="131" y="16"/>
                  <a:pt x="131" y="16"/>
                  <a:pt x="131" y="16"/>
                </a:cubicBezTo>
                <a:cubicBezTo>
                  <a:pt x="134" y="12"/>
                  <a:pt x="132" y="6"/>
                  <a:pt x="128" y="3"/>
                </a:cubicBezTo>
                <a:cubicBezTo>
                  <a:pt x="124" y="0"/>
                  <a:pt x="118" y="2"/>
                  <a:pt x="115" y="6"/>
                </a:cubicBezTo>
                <a:cubicBezTo>
                  <a:pt x="83" y="51"/>
                  <a:pt x="83" y="51"/>
                  <a:pt x="83" y="51"/>
                </a:cubicBezTo>
                <a:cubicBezTo>
                  <a:pt x="81" y="51"/>
                  <a:pt x="78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5" y="51"/>
                  <a:pt x="52" y="51"/>
                  <a:pt x="50" y="51"/>
                </a:cubicBezTo>
                <a:cubicBezTo>
                  <a:pt x="18" y="6"/>
                  <a:pt x="18" y="6"/>
                  <a:pt x="18" y="6"/>
                </a:cubicBezTo>
                <a:cubicBezTo>
                  <a:pt x="15" y="2"/>
                  <a:pt x="9" y="0"/>
                  <a:pt x="5" y="3"/>
                </a:cubicBezTo>
                <a:cubicBezTo>
                  <a:pt x="1" y="6"/>
                  <a:pt x="0" y="12"/>
                  <a:pt x="2" y="16"/>
                </a:cubicBezTo>
                <a:cubicBezTo>
                  <a:pt x="37" y="66"/>
                  <a:pt x="37" y="66"/>
                  <a:pt x="37" y="66"/>
                </a:cubicBezTo>
                <a:cubicBezTo>
                  <a:pt x="43" y="130"/>
                  <a:pt x="43" y="130"/>
                  <a:pt x="43" y="130"/>
                </a:cubicBezTo>
                <a:cubicBezTo>
                  <a:pt x="43" y="130"/>
                  <a:pt x="43" y="131"/>
                  <a:pt x="43" y="131"/>
                </a:cubicBezTo>
                <a:cubicBezTo>
                  <a:pt x="36" y="221"/>
                  <a:pt x="36" y="221"/>
                  <a:pt x="36" y="221"/>
                </a:cubicBezTo>
                <a:cubicBezTo>
                  <a:pt x="35" y="227"/>
                  <a:pt x="40" y="232"/>
                  <a:pt x="46" y="232"/>
                </a:cubicBezTo>
                <a:cubicBezTo>
                  <a:pt x="52" y="233"/>
                  <a:pt x="57" y="228"/>
                  <a:pt x="57" y="222"/>
                </a:cubicBezTo>
                <a:cubicBezTo>
                  <a:pt x="64" y="138"/>
                  <a:pt x="64" y="138"/>
                  <a:pt x="64" y="138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6" y="222"/>
                  <a:pt x="76" y="222"/>
                  <a:pt x="76" y="222"/>
                </a:cubicBezTo>
                <a:cubicBezTo>
                  <a:pt x="76" y="228"/>
                  <a:pt x="81" y="233"/>
                  <a:pt x="87" y="232"/>
                </a:cubicBezTo>
                <a:cubicBezTo>
                  <a:pt x="93" y="232"/>
                  <a:pt x="98" y="227"/>
                  <a:pt x="97" y="22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0"/>
                  <a:pt x="90" y="130"/>
                </a:cubicBezTo>
                <a:lnTo>
                  <a:pt x="96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97204" y="4362047"/>
            <a:ext cx="76052" cy="7605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85239" y="4324022"/>
            <a:ext cx="299983" cy="169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42987" y="4290222"/>
            <a:ext cx="35914" cy="8450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13412" y="4302897"/>
            <a:ext cx="23238" cy="59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1560" y="4290222"/>
            <a:ext cx="35914" cy="8450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33811" y="4302897"/>
            <a:ext cx="23238" cy="59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48665" y="4604986"/>
            <a:ext cx="52814" cy="169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04301" y="4569073"/>
            <a:ext cx="35914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74708" y="4583897"/>
            <a:ext cx="23239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07798" y="4569110"/>
            <a:ext cx="33801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50049" y="4583897"/>
            <a:ext cx="21125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32417" y="4043089"/>
            <a:ext cx="52814" cy="169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92279" y="4009288"/>
            <a:ext cx="31689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62704" y="4021963"/>
            <a:ext cx="21125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93681" y="4009288"/>
            <a:ext cx="33801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3818" y="4021963"/>
            <a:ext cx="25350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04263" y="3136813"/>
            <a:ext cx="50701" cy="169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62012" y="3103012"/>
            <a:ext cx="33801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32437" y="3115688"/>
            <a:ext cx="21125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65527" y="3103012"/>
            <a:ext cx="33801" cy="86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07778" y="3115688"/>
            <a:ext cx="21125" cy="5915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71823" y="4258567"/>
            <a:ext cx="31689" cy="105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6473" y="4237442"/>
            <a:ext cx="19013" cy="52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27461" y="4245892"/>
            <a:ext cx="12675" cy="359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07737" y="4237442"/>
            <a:ext cx="21125" cy="52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33087" y="4245892"/>
            <a:ext cx="14788" cy="359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59148" y="3983938"/>
            <a:ext cx="31689" cy="105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33798" y="3960701"/>
            <a:ext cx="19013" cy="5492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14786" y="3969151"/>
            <a:ext cx="14788" cy="3802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95062" y="3960701"/>
            <a:ext cx="21125" cy="5492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20412" y="3969151"/>
            <a:ext cx="14788" cy="3802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4207" y="2088997"/>
            <a:ext cx="40139" cy="12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8293" y="2061533"/>
            <a:ext cx="27464" cy="697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5056" y="2074208"/>
            <a:ext cx="19013" cy="4647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0683" y="2061533"/>
            <a:ext cx="27464" cy="697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4483" y="2074208"/>
            <a:ext cx="19013" cy="4647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26018" y="4776138"/>
            <a:ext cx="31689" cy="84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00668" y="4752900"/>
            <a:ext cx="21125" cy="52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83768" y="4761350"/>
            <a:ext cx="12675" cy="359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4044" y="4752900"/>
            <a:ext cx="19013" cy="52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87281" y="4761350"/>
            <a:ext cx="14788" cy="359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出自【趣你的PPT】(微信:qunideppt)：最优质的PPT资源库"/>
          <p:cNvSpPr>
            <a:spLocks/>
          </p:cNvSpPr>
          <p:nvPr/>
        </p:nvSpPr>
        <p:spPr bwMode="auto">
          <a:xfrm>
            <a:off x="3445722" y="5610588"/>
            <a:ext cx="31689" cy="35912"/>
          </a:xfrm>
          <a:custGeom>
            <a:avLst/>
            <a:gdLst>
              <a:gd name="T0" fmla="*/ 0 w 15"/>
              <a:gd name="T1" fmla="*/ 3 h 17"/>
              <a:gd name="T2" fmla="*/ 10 w 15"/>
              <a:gd name="T3" fmla="*/ 17 h 17"/>
              <a:gd name="T4" fmla="*/ 15 w 15"/>
              <a:gd name="T5" fmla="*/ 14 h 17"/>
              <a:gd name="T6" fmla="*/ 4 w 15"/>
              <a:gd name="T7" fmla="*/ 0 h 17"/>
              <a:gd name="T8" fmla="*/ 0 w 15"/>
              <a:gd name="T9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7">
                <a:moveTo>
                  <a:pt x="0" y="3"/>
                </a:moveTo>
                <a:lnTo>
                  <a:pt x="10" y="17"/>
                </a:lnTo>
                <a:lnTo>
                  <a:pt x="15" y="14"/>
                </a:lnTo>
                <a:lnTo>
                  <a:pt x="4" y="0"/>
                </a:lnTo>
                <a:lnTo>
                  <a:pt x="0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1" name="出自【趣你的PPT】(微信:qunideppt)：最优质的PPT资源库"/>
          <p:cNvSpPr>
            <a:spLocks/>
          </p:cNvSpPr>
          <p:nvPr/>
        </p:nvSpPr>
        <p:spPr bwMode="auto">
          <a:xfrm>
            <a:off x="3405583" y="5568337"/>
            <a:ext cx="67601" cy="61263"/>
          </a:xfrm>
          <a:custGeom>
            <a:avLst/>
            <a:gdLst>
              <a:gd name="T0" fmla="*/ 0 w 32"/>
              <a:gd name="T1" fmla="*/ 19 h 29"/>
              <a:gd name="T2" fmla="*/ 7 w 32"/>
              <a:gd name="T3" fmla="*/ 29 h 29"/>
              <a:gd name="T4" fmla="*/ 32 w 32"/>
              <a:gd name="T5" fmla="*/ 9 h 29"/>
              <a:gd name="T6" fmla="*/ 24 w 32"/>
              <a:gd name="T7" fmla="*/ 0 h 29"/>
              <a:gd name="T8" fmla="*/ 0 w 32"/>
              <a:gd name="T9" fmla="*/ 1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29">
                <a:moveTo>
                  <a:pt x="0" y="19"/>
                </a:moveTo>
                <a:lnTo>
                  <a:pt x="7" y="29"/>
                </a:lnTo>
                <a:lnTo>
                  <a:pt x="32" y="9"/>
                </a:lnTo>
                <a:lnTo>
                  <a:pt x="24" y="0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2" name="出自【趣你的PPT】(微信:qunideppt)：最优质的PPT资源库"/>
          <p:cNvSpPr>
            <a:spLocks/>
          </p:cNvSpPr>
          <p:nvPr/>
        </p:nvSpPr>
        <p:spPr bwMode="auto">
          <a:xfrm>
            <a:off x="3399246" y="5557775"/>
            <a:ext cx="46476" cy="40137"/>
          </a:xfrm>
          <a:custGeom>
            <a:avLst/>
            <a:gdLst>
              <a:gd name="T0" fmla="*/ 0 w 22"/>
              <a:gd name="T1" fmla="*/ 12 h 19"/>
              <a:gd name="T2" fmla="*/ 4 w 22"/>
              <a:gd name="T3" fmla="*/ 19 h 19"/>
              <a:gd name="T4" fmla="*/ 22 w 22"/>
              <a:gd name="T5" fmla="*/ 6 h 19"/>
              <a:gd name="T6" fmla="*/ 17 w 22"/>
              <a:gd name="T7" fmla="*/ 0 h 19"/>
              <a:gd name="T8" fmla="*/ 0 w 22"/>
              <a:gd name="T9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9">
                <a:moveTo>
                  <a:pt x="0" y="12"/>
                </a:moveTo>
                <a:lnTo>
                  <a:pt x="4" y="19"/>
                </a:lnTo>
                <a:lnTo>
                  <a:pt x="22" y="6"/>
                </a:lnTo>
                <a:lnTo>
                  <a:pt x="17" y="0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3" name="出自【趣你的PPT】(微信:qunideppt)：最优质的PPT资源库"/>
          <p:cNvSpPr>
            <a:spLocks/>
          </p:cNvSpPr>
          <p:nvPr/>
        </p:nvSpPr>
        <p:spPr bwMode="auto">
          <a:xfrm>
            <a:off x="3449947" y="5629602"/>
            <a:ext cx="69714" cy="59151"/>
          </a:xfrm>
          <a:custGeom>
            <a:avLst/>
            <a:gdLst>
              <a:gd name="T0" fmla="*/ 0 w 33"/>
              <a:gd name="T1" fmla="*/ 19 h 28"/>
              <a:gd name="T2" fmla="*/ 7 w 33"/>
              <a:gd name="T3" fmla="*/ 28 h 28"/>
              <a:gd name="T4" fmla="*/ 33 w 33"/>
              <a:gd name="T5" fmla="*/ 9 h 28"/>
              <a:gd name="T6" fmla="*/ 25 w 33"/>
              <a:gd name="T7" fmla="*/ 0 h 28"/>
              <a:gd name="T8" fmla="*/ 0 w 33"/>
              <a:gd name="T9" fmla="*/ 19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8">
                <a:moveTo>
                  <a:pt x="0" y="19"/>
                </a:moveTo>
                <a:lnTo>
                  <a:pt x="7" y="28"/>
                </a:lnTo>
                <a:lnTo>
                  <a:pt x="33" y="9"/>
                </a:lnTo>
                <a:lnTo>
                  <a:pt x="25" y="0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4" name="出自【趣你的PPT】(微信:qunideppt)：最优质的PPT资源库"/>
          <p:cNvSpPr>
            <a:spLocks/>
          </p:cNvSpPr>
          <p:nvPr/>
        </p:nvSpPr>
        <p:spPr bwMode="auto">
          <a:xfrm>
            <a:off x="3477409" y="5659177"/>
            <a:ext cx="46476" cy="40137"/>
          </a:xfrm>
          <a:custGeom>
            <a:avLst/>
            <a:gdLst>
              <a:gd name="T0" fmla="*/ 17 w 22"/>
              <a:gd name="T1" fmla="*/ 0 h 19"/>
              <a:gd name="T2" fmla="*/ 0 w 22"/>
              <a:gd name="T3" fmla="*/ 13 h 19"/>
              <a:gd name="T4" fmla="*/ 5 w 22"/>
              <a:gd name="T5" fmla="*/ 19 h 19"/>
              <a:gd name="T6" fmla="*/ 22 w 22"/>
              <a:gd name="T7" fmla="*/ 7 h 19"/>
              <a:gd name="T8" fmla="*/ 17 w 22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9">
                <a:moveTo>
                  <a:pt x="17" y="0"/>
                </a:moveTo>
                <a:lnTo>
                  <a:pt x="0" y="13"/>
                </a:lnTo>
                <a:lnTo>
                  <a:pt x="5" y="19"/>
                </a:lnTo>
                <a:lnTo>
                  <a:pt x="22" y="7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5" name="出自【趣你的PPT】(微信:qunideppt)：最优质的PPT资源库"/>
          <p:cNvSpPr>
            <a:spLocks/>
          </p:cNvSpPr>
          <p:nvPr/>
        </p:nvSpPr>
        <p:spPr bwMode="auto">
          <a:xfrm>
            <a:off x="3880904" y="6157735"/>
            <a:ext cx="31689" cy="38026"/>
          </a:xfrm>
          <a:custGeom>
            <a:avLst/>
            <a:gdLst>
              <a:gd name="T0" fmla="*/ 11 w 15"/>
              <a:gd name="T1" fmla="*/ 0 h 18"/>
              <a:gd name="T2" fmla="*/ 0 w 15"/>
              <a:gd name="T3" fmla="*/ 15 h 18"/>
              <a:gd name="T4" fmla="*/ 6 w 15"/>
              <a:gd name="T5" fmla="*/ 18 h 18"/>
              <a:gd name="T6" fmla="*/ 15 w 15"/>
              <a:gd name="T7" fmla="*/ 2 h 18"/>
              <a:gd name="T8" fmla="*/ 11 w 15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8">
                <a:moveTo>
                  <a:pt x="11" y="0"/>
                </a:moveTo>
                <a:lnTo>
                  <a:pt x="0" y="15"/>
                </a:lnTo>
                <a:lnTo>
                  <a:pt x="6" y="18"/>
                </a:lnTo>
                <a:lnTo>
                  <a:pt x="15" y="2"/>
                </a:lnTo>
                <a:lnTo>
                  <a:pt x="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6" name="出自【趣你的PPT】(微信:qunideppt)：最优质的PPT资源库"/>
          <p:cNvSpPr>
            <a:spLocks/>
          </p:cNvSpPr>
          <p:nvPr/>
        </p:nvSpPr>
        <p:spPr bwMode="auto">
          <a:xfrm>
            <a:off x="3883015" y="6115484"/>
            <a:ext cx="69714" cy="57038"/>
          </a:xfrm>
          <a:custGeom>
            <a:avLst/>
            <a:gdLst>
              <a:gd name="T0" fmla="*/ 7 w 33"/>
              <a:gd name="T1" fmla="*/ 0 h 27"/>
              <a:gd name="T2" fmla="*/ 0 w 33"/>
              <a:gd name="T3" fmla="*/ 10 h 27"/>
              <a:gd name="T4" fmla="*/ 27 w 33"/>
              <a:gd name="T5" fmla="*/ 27 h 27"/>
              <a:gd name="T6" fmla="*/ 33 w 33"/>
              <a:gd name="T7" fmla="*/ 17 h 27"/>
              <a:gd name="T8" fmla="*/ 7 w 33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7">
                <a:moveTo>
                  <a:pt x="7" y="0"/>
                </a:moveTo>
                <a:lnTo>
                  <a:pt x="0" y="10"/>
                </a:lnTo>
                <a:lnTo>
                  <a:pt x="27" y="27"/>
                </a:lnTo>
                <a:lnTo>
                  <a:pt x="33" y="17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7" name="出自【趣你的PPT】(微信:qunideppt)：最优质的PPT资源库"/>
          <p:cNvSpPr>
            <a:spLocks/>
          </p:cNvSpPr>
          <p:nvPr/>
        </p:nvSpPr>
        <p:spPr bwMode="auto">
          <a:xfrm>
            <a:off x="3910479" y="6102809"/>
            <a:ext cx="46476" cy="38026"/>
          </a:xfrm>
          <a:custGeom>
            <a:avLst/>
            <a:gdLst>
              <a:gd name="T0" fmla="*/ 4 w 22"/>
              <a:gd name="T1" fmla="*/ 0 h 18"/>
              <a:gd name="T2" fmla="*/ 0 w 22"/>
              <a:gd name="T3" fmla="*/ 7 h 18"/>
              <a:gd name="T4" fmla="*/ 18 w 22"/>
              <a:gd name="T5" fmla="*/ 18 h 18"/>
              <a:gd name="T6" fmla="*/ 22 w 22"/>
              <a:gd name="T7" fmla="*/ 11 h 18"/>
              <a:gd name="T8" fmla="*/ 4 w 2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8">
                <a:moveTo>
                  <a:pt x="4" y="0"/>
                </a:moveTo>
                <a:lnTo>
                  <a:pt x="0" y="7"/>
                </a:lnTo>
                <a:lnTo>
                  <a:pt x="18" y="18"/>
                </a:lnTo>
                <a:lnTo>
                  <a:pt x="22" y="11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8" name="出自【趣你的PPT】(微信:qunideppt)：最优质的PPT资源库"/>
          <p:cNvSpPr>
            <a:spLocks/>
          </p:cNvSpPr>
          <p:nvPr/>
        </p:nvSpPr>
        <p:spPr bwMode="auto">
          <a:xfrm>
            <a:off x="3842878" y="6180972"/>
            <a:ext cx="69714" cy="57038"/>
          </a:xfrm>
          <a:custGeom>
            <a:avLst/>
            <a:gdLst>
              <a:gd name="T0" fmla="*/ 6 w 33"/>
              <a:gd name="T1" fmla="*/ 0 h 27"/>
              <a:gd name="T2" fmla="*/ 0 w 33"/>
              <a:gd name="T3" fmla="*/ 9 h 27"/>
              <a:gd name="T4" fmla="*/ 26 w 33"/>
              <a:gd name="T5" fmla="*/ 27 h 27"/>
              <a:gd name="T6" fmla="*/ 33 w 33"/>
              <a:gd name="T7" fmla="*/ 16 h 27"/>
              <a:gd name="T8" fmla="*/ 6 w 33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7">
                <a:moveTo>
                  <a:pt x="6" y="0"/>
                </a:moveTo>
                <a:lnTo>
                  <a:pt x="0" y="9"/>
                </a:lnTo>
                <a:lnTo>
                  <a:pt x="26" y="27"/>
                </a:lnTo>
                <a:lnTo>
                  <a:pt x="33" y="16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49" name="出自【趣你的PPT】(微信:qunideppt)：最优质的PPT资源库"/>
          <p:cNvSpPr>
            <a:spLocks/>
          </p:cNvSpPr>
          <p:nvPr/>
        </p:nvSpPr>
        <p:spPr bwMode="auto">
          <a:xfrm>
            <a:off x="3840765" y="6212661"/>
            <a:ext cx="46476" cy="38026"/>
          </a:xfrm>
          <a:custGeom>
            <a:avLst/>
            <a:gdLst>
              <a:gd name="T0" fmla="*/ 22 w 22"/>
              <a:gd name="T1" fmla="*/ 11 h 18"/>
              <a:gd name="T2" fmla="*/ 4 w 22"/>
              <a:gd name="T3" fmla="*/ 0 h 18"/>
              <a:gd name="T4" fmla="*/ 0 w 22"/>
              <a:gd name="T5" fmla="*/ 7 h 18"/>
              <a:gd name="T6" fmla="*/ 18 w 22"/>
              <a:gd name="T7" fmla="*/ 18 h 18"/>
              <a:gd name="T8" fmla="*/ 22 w 22"/>
              <a:gd name="T9" fmla="*/ 1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8">
                <a:moveTo>
                  <a:pt x="22" y="11"/>
                </a:moveTo>
                <a:lnTo>
                  <a:pt x="4" y="0"/>
                </a:lnTo>
                <a:lnTo>
                  <a:pt x="0" y="7"/>
                </a:lnTo>
                <a:lnTo>
                  <a:pt x="18" y="18"/>
                </a:lnTo>
                <a:lnTo>
                  <a:pt x="2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0" name="出自【趣你的PPT】(微信:qunideppt)：最优质的PPT资源库"/>
          <p:cNvSpPr>
            <a:spLocks/>
          </p:cNvSpPr>
          <p:nvPr/>
        </p:nvSpPr>
        <p:spPr bwMode="auto">
          <a:xfrm>
            <a:off x="2972515" y="2779794"/>
            <a:ext cx="82389" cy="143652"/>
          </a:xfrm>
          <a:custGeom>
            <a:avLst/>
            <a:gdLst>
              <a:gd name="T0" fmla="*/ 32 w 45"/>
              <a:gd name="T1" fmla="*/ 22 h 78"/>
              <a:gd name="T2" fmla="*/ 44 w 45"/>
              <a:gd name="T3" fmla="*/ 6 h 78"/>
              <a:gd name="T4" fmla="*/ 43 w 45"/>
              <a:gd name="T5" fmla="*/ 1 h 78"/>
              <a:gd name="T6" fmla="*/ 39 w 45"/>
              <a:gd name="T7" fmla="*/ 2 h 78"/>
              <a:gd name="T8" fmla="*/ 28 w 45"/>
              <a:gd name="T9" fmla="*/ 17 h 78"/>
              <a:gd name="T10" fmla="*/ 26 w 45"/>
              <a:gd name="T11" fmla="*/ 17 h 78"/>
              <a:gd name="T12" fmla="*/ 25 w 45"/>
              <a:gd name="T13" fmla="*/ 17 h 78"/>
              <a:gd name="T14" fmla="*/ 20 w 45"/>
              <a:gd name="T15" fmla="*/ 17 h 78"/>
              <a:gd name="T16" fmla="*/ 20 w 45"/>
              <a:gd name="T17" fmla="*/ 17 h 78"/>
              <a:gd name="T18" fmla="*/ 17 w 45"/>
              <a:gd name="T19" fmla="*/ 17 h 78"/>
              <a:gd name="T20" fmla="*/ 6 w 45"/>
              <a:gd name="T21" fmla="*/ 2 h 78"/>
              <a:gd name="T22" fmla="*/ 2 w 45"/>
              <a:gd name="T23" fmla="*/ 1 h 78"/>
              <a:gd name="T24" fmla="*/ 1 w 45"/>
              <a:gd name="T25" fmla="*/ 6 h 78"/>
              <a:gd name="T26" fmla="*/ 13 w 45"/>
              <a:gd name="T27" fmla="*/ 22 h 78"/>
              <a:gd name="T28" fmla="*/ 15 w 45"/>
              <a:gd name="T29" fmla="*/ 44 h 78"/>
              <a:gd name="T30" fmla="*/ 15 w 45"/>
              <a:gd name="T31" fmla="*/ 44 h 78"/>
              <a:gd name="T32" fmla="*/ 12 w 45"/>
              <a:gd name="T33" fmla="*/ 74 h 78"/>
              <a:gd name="T34" fmla="*/ 16 w 45"/>
              <a:gd name="T35" fmla="*/ 78 h 78"/>
              <a:gd name="T36" fmla="*/ 20 w 45"/>
              <a:gd name="T37" fmla="*/ 74 h 78"/>
              <a:gd name="T38" fmla="*/ 22 w 45"/>
              <a:gd name="T39" fmla="*/ 46 h 78"/>
              <a:gd name="T40" fmla="*/ 24 w 45"/>
              <a:gd name="T41" fmla="*/ 46 h 78"/>
              <a:gd name="T42" fmla="*/ 26 w 45"/>
              <a:gd name="T43" fmla="*/ 74 h 78"/>
              <a:gd name="T44" fmla="*/ 30 w 45"/>
              <a:gd name="T45" fmla="*/ 78 h 78"/>
              <a:gd name="T46" fmla="*/ 33 w 45"/>
              <a:gd name="T47" fmla="*/ 74 h 78"/>
              <a:gd name="T48" fmla="*/ 31 w 45"/>
              <a:gd name="T49" fmla="*/ 44 h 78"/>
              <a:gd name="T50" fmla="*/ 31 w 45"/>
              <a:gd name="T51" fmla="*/ 44 h 78"/>
              <a:gd name="T52" fmla="*/ 32 w 45"/>
              <a:gd name="T53" fmla="*/ 2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78">
                <a:moveTo>
                  <a:pt x="32" y="22"/>
                </a:moveTo>
                <a:cubicBezTo>
                  <a:pt x="44" y="6"/>
                  <a:pt x="44" y="6"/>
                  <a:pt x="44" y="6"/>
                </a:cubicBezTo>
                <a:cubicBezTo>
                  <a:pt x="45" y="4"/>
                  <a:pt x="45" y="2"/>
                  <a:pt x="43" y="1"/>
                </a:cubicBezTo>
                <a:cubicBezTo>
                  <a:pt x="42" y="0"/>
                  <a:pt x="40" y="1"/>
                  <a:pt x="39" y="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7" y="17"/>
                  <a:pt x="26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9" y="17"/>
                  <a:pt x="18" y="17"/>
                  <a:pt x="17" y="17"/>
                </a:cubicBezTo>
                <a:cubicBezTo>
                  <a:pt x="6" y="2"/>
                  <a:pt x="6" y="2"/>
                  <a:pt x="6" y="2"/>
                </a:cubicBezTo>
                <a:cubicBezTo>
                  <a:pt x="5" y="1"/>
                  <a:pt x="3" y="0"/>
                  <a:pt x="2" y="1"/>
                </a:cubicBezTo>
                <a:cubicBezTo>
                  <a:pt x="1" y="2"/>
                  <a:pt x="0" y="4"/>
                  <a:pt x="1" y="6"/>
                </a:cubicBezTo>
                <a:cubicBezTo>
                  <a:pt x="13" y="22"/>
                  <a:pt x="13" y="22"/>
                  <a:pt x="13" y="22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76"/>
                  <a:pt x="14" y="78"/>
                  <a:pt x="16" y="78"/>
                </a:cubicBezTo>
                <a:cubicBezTo>
                  <a:pt x="18" y="78"/>
                  <a:pt x="19" y="76"/>
                  <a:pt x="20" y="74"/>
                </a:cubicBezTo>
                <a:cubicBezTo>
                  <a:pt x="22" y="46"/>
                  <a:pt x="22" y="46"/>
                  <a:pt x="22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6" y="74"/>
                  <a:pt x="26" y="74"/>
                  <a:pt x="26" y="74"/>
                </a:cubicBezTo>
                <a:cubicBezTo>
                  <a:pt x="26" y="76"/>
                  <a:pt x="28" y="78"/>
                  <a:pt x="30" y="78"/>
                </a:cubicBezTo>
                <a:cubicBezTo>
                  <a:pt x="32" y="78"/>
                  <a:pt x="33" y="76"/>
                  <a:pt x="33" y="7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lnTo>
                  <a:pt x="32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02090" y="2784019"/>
            <a:ext cx="25350" cy="25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2" name="出自【趣你的PPT】(微信:qunideppt)：最优质的PPT资源库"/>
          <p:cNvSpPr>
            <a:spLocks/>
          </p:cNvSpPr>
          <p:nvPr/>
        </p:nvSpPr>
        <p:spPr bwMode="auto">
          <a:xfrm>
            <a:off x="1738796" y="3064987"/>
            <a:ext cx="82389" cy="143652"/>
          </a:xfrm>
          <a:custGeom>
            <a:avLst/>
            <a:gdLst>
              <a:gd name="T0" fmla="*/ 32 w 45"/>
              <a:gd name="T1" fmla="*/ 22 h 78"/>
              <a:gd name="T2" fmla="*/ 44 w 45"/>
              <a:gd name="T3" fmla="*/ 6 h 78"/>
              <a:gd name="T4" fmla="*/ 43 w 45"/>
              <a:gd name="T5" fmla="*/ 1 h 78"/>
              <a:gd name="T6" fmla="*/ 38 w 45"/>
              <a:gd name="T7" fmla="*/ 2 h 78"/>
              <a:gd name="T8" fmla="*/ 28 w 45"/>
              <a:gd name="T9" fmla="*/ 17 h 78"/>
              <a:gd name="T10" fmla="*/ 25 w 45"/>
              <a:gd name="T11" fmla="*/ 17 h 78"/>
              <a:gd name="T12" fmla="*/ 25 w 45"/>
              <a:gd name="T13" fmla="*/ 17 h 78"/>
              <a:gd name="T14" fmla="*/ 19 w 45"/>
              <a:gd name="T15" fmla="*/ 17 h 78"/>
              <a:gd name="T16" fmla="*/ 19 w 45"/>
              <a:gd name="T17" fmla="*/ 17 h 78"/>
              <a:gd name="T18" fmla="*/ 16 w 45"/>
              <a:gd name="T19" fmla="*/ 17 h 78"/>
              <a:gd name="T20" fmla="*/ 6 w 45"/>
              <a:gd name="T21" fmla="*/ 2 h 78"/>
              <a:gd name="T22" fmla="*/ 1 w 45"/>
              <a:gd name="T23" fmla="*/ 1 h 78"/>
              <a:gd name="T24" fmla="*/ 1 w 45"/>
              <a:gd name="T25" fmla="*/ 6 h 78"/>
              <a:gd name="T26" fmla="*/ 12 w 45"/>
              <a:gd name="T27" fmla="*/ 22 h 78"/>
              <a:gd name="T28" fmla="*/ 14 w 45"/>
              <a:gd name="T29" fmla="*/ 44 h 78"/>
              <a:gd name="T30" fmla="*/ 14 w 45"/>
              <a:gd name="T31" fmla="*/ 44 h 78"/>
              <a:gd name="T32" fmla="*/ 12 w 45"/>
              <a:gd name="T33" fmla="*/ 74 h 78"/>
              <a:gd name="T34" fmla="*/ 15 w 45"/>
              <a:gd name="T35" fmla="*/ 78 h 78"/>
              <a:gd name="T36" fmla="*/ 19 w 45"/>
              <a:gd name="T37" fmla="*/ 74 h 78"/>
              <a:gd name="T38" fmla="*/ 21 w 45"/>
              <a:gd name="T39" fmla="*/ 46 h 78"/>
              <a:gd name="T40" fmla="*/ 23 w 45"/>
              <a:gd name="T41" fmla="*/ 46 h 78"/>
              <a:gd name="T42" fmla="*/ 25 w 45"/>
              <a:gd name="T43" fmla="*/ 74 h 78"/>
              <a:gd name="T44" fmla="*/ 29 w 45"/>
              <a:gd name="T45" fmla="*/ 78 h 78"/>
              <a:gd name="T46" fmla="*/ 32 w 45"/>
              <a:gd name="T47" fmla="*/ 74 h 78"/>
              <a:gd name="T48" fmla="*/ 30 w 45"/>
              <a:gd name="T49" fmla="*/ 44 h 78"/>
              <a:gd name="T50" fmla="*/ 30 w 45"/>
              <a:gd name="T51" fmla="*/ 44 h 78"/>
              <a:gd name="T52" fmla="*/ 32 w 45"/>
              <a:gd name="T53" fmla="*/ 2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78">
                <a:moveTo>
                  <a:pt x="32" y="22"/>
                </a:moveTo>
                <a:cubicBezTo>
                  <a:pt x="44" y="6"/>
                  <a:pt x="44" y="6"/>
                  <a:pt x="44" y="6"/>
                </a:cubicBezTo>
                <a:cubicBezTo>
                  <a:pt x="45" y="4"/>
                  <a:pt x="44" y="2"/>
                  <a:pt x="43" y="1"/>
                </a:cubicBezTo>
                <a:cubicBezTo>
                  <a:pt x="41" y="0"/>
                  <a:pt x="39" y="1"/>
                  <a:pt x="38" y="2"/>
                </a:cubicBezTo>
                <a:cubicBezTo>
                  <a:pt x="28" y="17"/>
                  <a:pt x="28" y="17"/>
                  <a:pt x="28" y="17"/>
                </a:cubicBezTo>
                <a:cubicBezTo>
                  <a:pt x="27" y="17"/>
                  <a:pt x="26" y="17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8" y="17"/>
                  <a:pt x="17" y="17"/>
                  <a:pt x="16" y="17"/>
                </a:cubicBezTo>
                <a:cubicBezTo>
                  <a:pt x="6" y="2"/>
                  <a:pt x="6" y="2"/>
                  <a:pt x="6" y="2"/>
                </a:cubicBezTo>
                <a:cubicBezTo>
                  <a:pt x="5" y="1"/>
                  <a:pt x="3" y="0"/>
                  <a:pt x="1" y="1"/>
                </a:cubicBezTo>
                <a:cubicBezTo>
                  <a:pt x="0" y="2"/>
                  <a:pt x="0" y="4"/>
                  <a:pt x="1" y="6"/>
                </a:cubicBezTo>
                <a:cubicBezTo>
                  <a:pt x="12" y="22"/>
                  <a:pt x="12" y="22"/>
                  <a:pt x="12" y="22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76"/>
                  <a:pt x="13" y="78"/>
                  <a:pt x="15" y="78"/>
                </a:cubicBezTo>
                <a:cubicBezTo>
                  <a:pt x="17" y="78"/>
                  <a:pt x="19" y="76"/>
                  <a:pt x="19" y="74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6"/>
                  <a:pt x="27" y="78"/>
                  <a:pt x="29" y="78"/>
                </a:cubicBezTo>
                <a:cubicBezTo>
                  <a:pt x="31" y="78"/>
                  <a:pt x="33" y="76"/>
                  <a:pt x="32" y="7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lnTo>
                  <a:pt x="32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6258" y="3069212"/>
            <a:ext cx="25350" cy="25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4" name="出自【趣你的PPT】(微信:qunideppt)：最优质的PPT资源库"/>
          <p:cNvSpPr>
            <a:spLocks/>
          </p:cNvSpPr>
          <p:nvPr/>
        </p:nvSpPr>
        <p:spPr bwMode="auto">
          <a:xfrm>
            <a:off x="2100038" y="3686071"/>
            <a:ext cx="188016" cy="325330"/>
          </a:xfrm>
          <a:custGeom>
            <a:avLst/>
            <a:gdLst>
              <a:gd name="T0" fmla="*/ 73 w 102"/>
              <a:gd name="T1" fmla="*/ 50 h 177"/>
              <a:gd name="T2" fmla="*/ 100 w 102"/>
              <a:gd name="T3" fmla="*/ 12 h 177"/>
              <a:gd name="T4" fmla="*/ 98 w 102"/>
              <a:gd name="T5" fmla="*/ 2 h 177"/>
              <a:gd name="T6" fmla="*/ 88 w 102"/>
              <a:gd name="T7" fmla="*/ 4 h 177"/>
              <a:gd name="T8" fmla="*/ 64 w 102"/>
              <a:gd name="T9" fmla="*/ 39 h 177"/>
              <a:gd name="T10" fmla="*/ 58 w 102"/>
              <a:gd name="T11" fmla="*/ 38 h 177"/>
              <a:gd name="T12" fmla="*/ 57 w 102"/>
              <a:gd name="T13" fmla="*/ 38 h 177"/>
              <a:gd name="T14" fmla="*/ 45 w 102"/>
              <a:gd name="T15" fmla="*/ 38 h 177"/>
              <a:gd name="T16" fmla="*/ 44 w 102"/>
              <a:gd name="T17" fmla="*/ 38 h 177"/>
              <a:gd name="T18" fmla="*/ 38 w 102"/>
              <a:gd name="T19" fmla="*/ 39 h 177"/>
              <a:gd name="T20" fmla="*/ 14 w 102"/>
              <a:gd name="T21" fmla="*/ 4 h 177"/>
              <a:gd name="T22" fmla="*/ 4 w 102"/>
              <a:gd name="T23" fmla="*/ 2 h 177"/>
              <a:gd name="T24" fmla="*/ 2 w 102"/>
              <a:gd name="T25" fmla="*/ 12 h 177"/>
              <a:gd name="T26" fmla="*/ 29 w 102"/>
              <a:gd name="T27" fmla="*/ 50 h 177"/>
              <a:gd name="T28" fmla="*/ 33 w 102"/>
              <a:gd name="T29" fmla="*/ 99 h 177"/>
              <a:gd name="T30" fmla="*/ 33 w 102"/>
              <a:gd name="T31" fmla="*/ 100 h 177"/>
              <a:gd name="T32" fmla="*/ 27 w 102"/>
              <a:gd name="T33" fmla="*/ 168 h 177"/>
              <a:gd name="T34" fmla="*/ 35 w 102"/>
              <a:gd name="T35" fmla="*/ 177 h 177"/>
              <a:gd name="T36" fmla="*/ 44 w 102"/>
              <a:gd name="T37" fmla="*/ 169 h 177"/>
              <a:gd name="T38" fmla="*/ 49 w 102"/>
              <a:gd name="T39" fmla="*/ 106 h 177"/>
              <a:gd name="T40" fmla="*/ 53 w 102"/>
              <a:gd name="T41" fmla="*/ 106 h 177"/>
              <a:gd name="T42" fmla="*/ 58 w 102"/>
              <a:gd name="T43" fmla="*/ 169 h 177"/>
              <a:gd name="T44" fmla="*/ 67 w 102"/>
              <a:gd name="T45" fmla="*/ 177 h 177"/>
              <a:gd name="T46" fmla="*/ 75 w 102"/>
              <a:gd name="T47" fmla="*/ 168 h 177"/>
              <a:gd name="T48" fmla="*/ 69 w 102"/>
              <a:gd name="T49" fmla="*/ 100 h 177"/>
              <a:gd name="T50" fmla="*/ 69 w 102"/>
              <a:gd name="T51" fmla="*/ 99 h 177"/>
              <a:gd name="T52" fmla="*/ 73 w 102"/>
              <a:gd name="T53" fmla="*/ 5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77">
                <a:moveTo>
                  <a:pt x="73" y="50"/>
                </a:moveTo>
                <a:cubicBezTo>
                  <a:pt x="100" y="12"/>
                  <a:pt x="100" y="12"/>
                  <a:pt x="100" y="12"/>
                </a:cubicBezTo>
                <a:cubicBezTo>
                  <a:pt x="102" y="9"/>
                  <a:pt x="101" y="5"/>
                  <a:pt x="98" y="2"/>
                </a:cubicBezTo>
                <a:cubicBezTo>
                  <a:pt x="95" y="0"/>
                  <a:pt x="90" y="1"/>
                  <a:pt x="88" y="4"/>
                </a:cubicBezTo>
                <a:cubicBezTo>
                  <a:pt x="64" y="39"/>
                  <a:pt x="64" y="39"/>
                  <a:pt x="64" y="39"/>
                </a:cubicBezTo>
                <a:cubicBezTo>
                  <a:pt x="62" y="39"/>
                  <a:pt x="60" y="38"/>
                  <a:pt x="58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2" y="38"/>
                  <a:pt x="40" y="39"/>
                  <a:pt x="38" y="39"/>
                </a:cubicBezTo>
                <a:cubicBezTo>
                  <a:pt x="14" y="4"/>
                  <a:pt x="14" y="4"/>
                  <a:pt x="14" y="4"/>
                </a:cubicBezTo>
                <a:cubicBezTo>
                  <a:pt x="12" y="1"/>
                  <a:pt x="7" y="0"/>
                  <a:pt x="4" y="2"/>
                </a:cubicBezTo>
                <a:cubicBezTo>
                  <a:pt x="1" y="5"/>
                  <a:pt x="0" y="9"/>
                  <a:pt x="2" y="12"/>
                </a:cubicBezTo>
                <a:cubicBezTo>
                  <a:pt x="29" y="50"/>
                  <a:pt x="29" y="50"/>
                  <a:pt x="29" y="50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100"/>
                  <a:pt x="33" y="100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27" y="173"/>
                  <a:pt x="30" y="177"/>
                  <a:pt x="35" y="177"/>
                </a:cubicBezTo>
                <a:cubicBezTo>
                  <a:pt x="40" y="177"/>
                  <a:pt x="44" y="174"/>
                  <a:pt x="44" y="169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8" y="169"/>
                  <a:pt x="58" y="169"/>
                  <a:pt x="58" y="169"/>
                </a:cubicBezTo>
                <a:cubicBezTo>
                  <a:pt x="58" y="174"/>
                  <a:pt x="62" y="177"/>
                  <a:pt x="67" y="177"/>
                </a:cubicBezTo>
                <a:cubicBezTo>
                  <a:pt x="71" y="177"/>
                  <a:pt x="75" y="173"/>
                  <a:pt x="75" y="168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69" y="100"/>
                  <a:pt x="69" y="99"/>
                  <a:pt x="69" y="99"/>
                </a:cubicBezTo>
                <a:lnTo>
                  <a:pt x="7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65527" y="3694522"/>
            <a:ext cx="57039" cy="57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33839" y="2249549"/>
            <a:ext cx="196466" cy="270404"/>
          </a:xfrm>
          <a:custGeom>
            <a:avLst/>
            <a:gdLst>
              <a:gd name="T0" fmla="*/ 97 w 107"/>
              <a:gd name="T1" fmla="*/ 3 h 147"/>
              <a:gd name="T2" fmla="*/ 40 w 107"/>
              <a:gd name="T3" fmla="*/ 1 h 147"/>
              <a:gd name="T4" fmla="*/ 27 w 107"/>
              <a:gd name="T5" fmla="*/ 1 h 147"/>
              <a:gd name="T6" fmla="*/ 21 w 107"/>
              <a:gd name="T7" fmla="*/ 3 h 147"/>
              <a:gd name="T8" fmla="*/ 17 w 107"/>
              <a:gd name="T9" fmla="*/ 11 h 147"/>
              <a:gd name="T10" fmla="*/ 2 w 107"/>
              <a:gd name="T11" fmla="*/ 40 h 147"/>
              <a:gd name="T12" fmla="*/ 6 w 107"/>
              <a:gd name="T13" fmla="*/ 52 h 147"/>
              <a:gd name="T14" fmla="*/ 19 w 107"/>
              <a:gd name="T15" fmla="*/ 49 h 147"/>
              <a:gd name="T16" fmla="*/ 23 w 107"/>
              <a:gd name="T17" fmla="*/ 40 h 147"/>
              <a:gd name="T18" fmla="*/ 33 w 107"/>
              <a:gd name="T19" fmla="*/ 43 h 147"/>
              <a:gd name="T20" fmla="*/ 69 w 107"/>
              <a:gd name="T21" fmla="*/ 48 h 147"/>
              <a:gd name="T22" fmla="*/ 51 w 107"/>
              <a:gd name="T23" fmla="*/ 77 h 147"/>
              <a:gd name="T24" fmla="*/ 52 w 107"/>
              <a:gd name="T25" fmla="*/ 87 h 147"/>
              <a:gd name="T26" fmla="*/ 69 w 107"/>
              <a:gd name="T27" fmla="*/ 134 h 147"/>
              <a:gd name="T28" fmla="*/ 84 w 107"/>
              <a:gd name="T29" fmla="*/ 140 h 147"/>
              <a:gd name="T30" fmla="*/ 85 w 107"/>
              <a:gd name="T31" fmla="*/ 139 h 147"/>
              <a:gd name="T32" fmla="*/ 96 w 107"/>
              <a:gd name="T33" fmla="*/ 147 h 147"/>
              <a:gd name="T34" fmla="*/ 107 w 107"/>
              <a:gd name="T35" fmla="*/ 136 h 147"/>
              <a:gd name="T36" fmla="*/ 107 w 107"/>
              <a:gd name="T37" fmla="*/ 21 h 147"/>
              <a:gd name="T38" fmla="*/ 106 w 107"/>
              <a:gd name="T39" fmla="*/ 18 h 147"/>
              <a:gd name="T40" fmla="*/ 97 w 107"/>
              <a:gd name="T41" fmla="*/ 3 h 147"/>
              <a:gd name="T42" fmla="*/ 73 w 107"/>
              <a:gd name="T43" fmla="*/ 82 h 147"/>
              <a:gd name="T44" fmla="*/ 85 w 107"/>
              <a:gd name="T45" fmla="*/ 64 h 147"/>
              <a:gd name="T46" fmla="*/ 85 w 107"/>
              <a:gd name="T47" fmla="*/ 113 h 147"/>
              <a:gd name="T48" fmla="*/ 73 w 107"/>
              <a:gd name="T49" fmla="*/ 8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7">
                <a:moveTo>
                  <a:pt x="97" y="3"/>
                </a:moveTo>
                <a:cubicBezTo>
                  <a:pt x="40" y="1"/>
                  <a:pt x="40" y="1"/>
                  <a:pt x="40" y="1"/>
                </a:cubicBezTo>
                <a:cubicBezTo>
                  <a:pt x="34" y="0"/>
                  <a:pt x="30" y="0"/>
                  <a:pt x="27" y="1"/>
                </a:cubicBezTo>
                <a:cubicBezTo>
                  <a:pt x="25" y="1"/>
                  <a:pt x="23" y="2"/>
                  <a:pt x="21" y="3"/>
                </a:cubicBezTo>
                <a:cubicBezTo>
                  <a:pt x="19" y="5"/>
                  <a:pt x="18" y="8"/>
                  <a:pt x="17" y="11"/>
                </a:cubicBezTo>
                <a:cubicBezTo>
                  <a:pt x="2" y="40"/>
                  <a:pt x="2" y="40"/>
                  <a:pt x="2" y="40"/>
                </a:cubicBezTo>
                <a:cubicBezTo>
                  <a:pt x="0" y="44"/>
                  <a:pt x="2" y="50"/>
                  <a:pt x="6" y="52"/>
                </a:cubicBezTo>
                <a:cubicBezTo>
                  <a:pt x="11" y="55"/>
                  <a:pt x="16" y="53"/>
                  <a:pt x="19" y="49"/>
                </a:cubicBezTo>
                <a:cubicBezTo>
                  <a:pt x="23" y="40"/>
                  <a:pt x="23" y="40"/>
                  <a:pt x="23" y="40"/>
                </a:cubicBezTo>
                <a:cubicBezTo>
                  <a:pt x="26" y="42"/>
                  <a:pt x="30" y="43"/>
                  <a:pt x="33" y="43"/>
                </a:cubicBezTo>
                <a:cubicBezTo>
                  <a:pt x="69" y="48"/>
                  <a:pt x="69" y="48"/>
                  <a:pt x="69" y="48"/>
                </a:cubicBezTo>
                <a:cubicBezTo>
                  <a:pt x="51" y="77"/>
                  <a:pt x="51" y="77"/>
                  <a:pt x="51" y="77"/>
                </a:cubicBezTo>
                <a:cubicBezTo>
                  <a:pt x="49" y="80"/>
                  <a:pt x="50" y="84"/>
                  <a:pt x="52" y="87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72" y="140"/>
                  <a:pt x="78" y="142"/>
                  <a:pt x="84" y="140"/>
                </a:cubicBezTo>
                <a:cubicBezTo>
                  <a:pt x="84" y="140"/>
                  <a:pt x="85" y="140"/>
                  <a:pt x="85" y="139"/>
                </a:cubicBezTo>
                <a:cubicBezTo>
                  <a:pt x="87" y="144"/>
                  <a:pt x="91" y="147"/>
                  <a:pt x="96" y="147"/>
                </a:cubicBezTo>
                <a:cubicBezTo>
                  <a:pt x="102" y="147"/>
                  <a:pt x="107" y="142"/>
                  <a:pt x="107" y="136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0"/>
                  <a:pt x="106" y="19"/>
                  <a:pt x="106" y="18"/>
                </a:cubicBezTo>
                <a:cubicBezTo>
                  <a:pt x="106" y="11"/>
                  <a:pt x="103" y="4"/>
                  <a:pt x="97" y="3"/>
                </a:cubicBezTo>
                <a:close/>
                <a:moveTo>
                  <a:pt x="73" y="82"/>
                </a:moveTo>
                <a:cubicBezTo>
                  <a:pt x="85" y="64"/>
                  <a:pt x="85" y="64"/>
                  <a:pt x="85" y="64"/>
                </a:cubicBezTo>
                <a:cubicBezTo>
                  <a:pt x="85" y="113"/>
                  <a:pt x="85" y="113"/>
                  <a:pt x="85" y="113"/>
                </a:cubicBezTo>
                <a:lnTo>
                  <a:pt x="73" y="8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7" name="出自【趣你的PPT】(微信:qunideppt)：最优质的PPT资源库"/>
          <p:cNvSpPr>
            <a:spLocks/>
          </p:cNvSpPr>
          <p:nvPr/>
        </p:nvSpPr>
        <p:spPr bwMode="auto">
          <a:xfrm>
            <a:off x="2087363" y="2205185"/>
            <a:ext cx="78164" cy="80276"/>
          </a:xfrm>
          <a:custGeom>
            <a:avLst/>
            <a:gdLst>
              <a:gd name="T0" fmla="*/ 18 w 43"/>
              <a:gd name="T1" fmla="*/ 42 h 44"/>
              <a:gd name="T2" fmla="*/ 42 w 43"/>
              <a:gd name="T3" fmla="*/ 25 h 44"/>
              <a:gd name="T4" fmla="*/ 25 w 43"/>
              <a:gd name="T5" fmla="*/ 2 h 44"/>
              <a:gd name="T6" fmla="*/ 1 w 43"/>
              <a:gd name="T7" fmla="*/ 19 h 44"/>
              <a:gd name="T8" fmla="*/ 18 w 43"/>
              <a:gd name="T9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4">
                <a:moveTo>
                  <a:pt x="18" y="42"/>
                </a:moveTo>
                <a:cubicBezTo>
                  <a:pt x="30" y="44"/>
                  <a:pt x="40" y="36"/>
                  <a:pt x="42" y="25"/>
                </a:cubicBezTo>
                <a:cubicBezTo>
                  <a:pt x="43" y="14"/>
                  <a:pt x="36" y="3"/>
                  <a:pt x="25" y="2"/>
                </a:cubicBezTo>
                <a:cubicBezTo>
                  <a:pt x="14" y="0"/>
                  <a:pt x="3" y="8"/>
                  <a:pt x="1" y="19"/>
                </a:cubicBezTo>
                <a:cubicBezTo>
                  <a:pt x="0" y="30"/>
                  <a:pt x="7" y="40"/>
                  <a:pt x="18" y="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6100" y="2350951"/>
            <a:ext cx="209141" cy="207028"/>
          </a:xfrm>
          <a:custGeom>
            <a:avLst/>
            <a:gdLst>
              <a:gd name="T0" fmla="*/ 57 w 114"/>
              <a:gd name="T1" fmla="*/ 0 h 113"/>
              <a:gd name="T2" fmla="*/ 0 w 114"/>
              <a:gd name="T3" fmla="*/ 56 h 113"/>
              <a:gd name="T4" fmla="*/ 57 w 114"/>
              <a:gd name="T5" fmla="*/ 113 h 113"/>
              <a:gd name="T6" fmla="*/ 114 w 114"/>
              <a:gd name="T7" fmla="*/ 56 h 113"/>
              <a:gd name="T8" fmla="*/ 57 w 114"/>
              <a:gd name="T9" fmla="*/ 0 h 113"/>
              <a:gd name="T10" fmla="*/ 57 w 114"/>
              <a:gd name="T11" fmla="*/ 102 h 113"/>
              <a:gd name="T12" fmla="*/ 12 w 114"/>
              <a:gd name="T13" fmla="*/ 56 h 113"/>
              <a:gd name="T14" fmla="*/ 57 w 114"/>
              <a:gd name="T15" fmla="*/ 11 h 113"/>
              <a:gd name="T16" fmla="*/ 102 w 114"/>
              <a:gd name="T17" fmla="*/ 56 h 113"/>
              <a:gd name="T18" fmla="*/ 57 w 114"/>
              <a:gd name="T19" fmla="*/ 102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113">
                <a:moveTo>
                  <a:pt x="57" y="0"/>
                </a:moveTo>
                <a:cubicBezTo>
                  <a:pt x="26" y="0"/>
                  <a:pt x="0" y="25"/>
                  <a:pt x="0" y="56"/>
                </a:cubicBezTo>
                <a:cubicBezTo>
                  <a:pt x="0" y="88"/>
                  <a:pt x="26" y="113"/>
                  <a:pt x="57" y="113"/>
                </a:cubicBezTo>
                <a:cubicBezTo>
                  <a:pt x="88" y="113"/>
                  <a:pt x="114" y="88"/>
                  <a:pt x="114" y="56"/>
                </a:cubicBezTo>
                <a:cubicBezTo>
                  <a:pt x="114" y="25"/>
                  <a:pt x="88" y="0"/>
                  <a:pt x="57" y="0"/>
                </a:cubicBezTo>
                <a:close/>
                <a:moveTo>
                  <a:pt x="57" y="102"/>
                </a:moveTo>
                <a:cubicBezTo>
                  <a:pt x="32" y="102"/>
                  <a:pt x="12" y="81"/>
                  <a:pt x="12" y="56"/>
                </a:cubicBezTo>
                <a:cubicBezTo>
                  <a:pt x="12" y="31"/>
                  <a:pt x="32" y="11"/>
                  <a:pt x="57" y="11"/>
                </a:cubicBezTo>
                <a:cubicBezTo>
                  <a:pt x="82" y="11"/>
                  <a:pt x="102" y="31"/>
                  <a:pt x="102" y="56"/>
                </a:cubicBezTo>
                <a:cubicBezTo>
                  <a:pt x="102" y="81"/>
                  <a:pt x="82" y="102"/>
                  <a:pt x="57" y="1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32417" y="2350951"/>
            <a:ext cx="209141" cy="207028"/>
          </a:xfrm>
          <a:custGeom>
            <a:avLst/>
            <a:gdLst>
              <a:gd name="T0" fmla="*/ 56 w 113"/>
              <a:gd name="T1" fmla="*/ 0 h 113"/>
              <a:gd name="T2" fmla="*/ 0 w 113"/>
              <a:gd name="T3" fmla="*/ 56 h 113"/>
              <a:gd name="T4" fmla="*/ 56 w 113"/>
              <a:gd name="T5" fmla="*/ 113 h 113"/>
              <a:gd name="T6" fmla="*/ 113 w 113"/>
              <a:gd name="T7" fmla="*/ 56 h 113"/>
              <a:gd name="T8" fmla="*/ 56 w 113"/>
              <a:gd name="T9" fmla="*/ 0 h 113"/>
              <a:gd name="T10" fmla="*/ 56 w 113"/>
              <a:gd name="T11" fmla="*/ 102 h 113"/>
              <a:gd name="T12" fmla="*/ 11 w 113"/>
              <a:gd name="T13" fmla="*/ 56 h 113"/>
              <a:gd name="T14" fmla="*/ 56 w 113"/>
              <a:gd name="T15" fmla="*/ 11 h 113"/>
              <a:gd name="T16" fmla="*/ 102 w 113"/>
              <a:gd name="T17" fmla="*/ 56 h 113"/>
              <a:gd name="T18" fmla="*/ 56 w 113"/>
              <a:gd name="T19" fmla="*/ 102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13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25" y="113"/>
                  <a:pt x="56" y="113"/>
                </a:cubicBezTo>
                <a:cubicBezTo>
                  <a:pt x="88" y="113"/>
                  <a:pt x="113" y="88"/>
                  <a:pt x="113" y="56"/>
                </a:cubicBezTo>
                <a:cubicBezTo>
                  <a:pt x="113" y="25"/>
                  <a:pt x="88" y="0"/>
                  <a:pt x="56" y="0"/>
                </a:cubicBezTo>
                <a:close/>
                <a:moveTo>
                  <a:pt x="56" y="102"/>
                </a:moveTo>
                <a:cubicBezTo>
                  <a:pt x="31" y="102"/>
                  <a:pt x="11" y="81"/>
                  <a:pt x="11" y="56"/>
                </a:cubicBezTo>
                <a:cubicBezTo>
                  <a:pt x="11" y="31"/>
                  <a:pt x="31" y="11"/>
                  <a:pt x="56" y="11"/>
                </a:cubicBezTo>
                <a:cubicBezTo>
                  <a:pt x="81" y="11"/>
                  <a:pt x="102" y="31"/>
                  <a:pt x="102" y="56"/>
                </a:cubicBezTo>
                <a:cubicBezTo>
                  <a:pt x="102" y="81"/>
                  <a:pt x="81" y="102"/>
                  <a:pt x="56" y="1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6182" y="1738316"/>
            <a:ext cx="196466" cy="268291"/>
          </a:xfrm>
          <a:custGeom>
            <a:avLst/>
            <a:gdLst>
              <a:gd name="T0" fmla="*/ 97 w 107"/>
              <a:gd name="T1" fmla="*/ 3 h 147"/>
              <a:gd name="T2" fmla="*/ 40 w 107"/>
              <a:gd name="T3" fmla="*/ 0 h 147"/>
              <a:gd name="T4" fmla="*/ 28 w 107"/>
              <a:gd name="T5" fmla="*/ 0 h 147"/>
              <a:gd name="T6" fmla="*/ 21 w 107"/>
              <a:gd name="T7" fmla="*/ 3 h 147"/>
              <a:gd name="T8" fmla="*/ 17 w 107"/>
              <a:gd name="T9" fmla="*/ 10 h 147"/>
              <a:gd name="T10" fmla="*/ 3 w 107"/>
              <a:gd name="T11" fmla="*/ 39 h 147"/>
              <a:gd name="T12" fmla="*/ 7 w 107"/>
              <a:gd name="T13" fmla="*/ 52 h 147"/>
              <a:gd name="T14" fmla="*/ 19 w 107"/>
              <a:gd name="T15" fmla="*/ 48 h 147"/>
              <a:gd name="T16" fmla="*/ 23 w 107"/>
              <a:gd name="T17" fmla="*/ 40 h 147"/>
              <a:gd name="T18" fmla="*/ 34 w 107"/>
              <a:gd name="T19" fmla="*/ 43 h 147"/>
              <a:gd name="T20" fmla="*/ 70 w 107"/>
              <a:gd name="T21" fmla="*/ 47 h 147"/>
              <a:gd name="T22" fmla="*/ 51 w 107"/>
              <a:gd name="T23" fmla="*/ 76 h 147"/>
              <a:gd name="T24" fmla="*/ 52 w 107"/>
              <a:gd name="T25" fmla="*/ 87 h 147"/>
              <a:gd name="T26" fmla="*/ 70 w 107"/>
              <a:gd name="T27" fmla="*/ 134 h 147"/>
              <a:gd name="T28" fmla="*/ 84 w 107"/>
              <a:gd name="T29" fmla="*/ 140 h 147"/>
              <a:gd name="T30" fmla="*/ 86 w 107"/>
              <a:gd name="T31" fmla="*/ 139 h 147"/>
              <a:gd name="T32" fmla="*/ 96 w 107"/>
              <a:gd name="T33" fmla="*/ 147 h 147"/>
              <a:gd name="T34" fmla="*/ 107 w 107"/>
              <a:gd name="T35" fmla="*/ 136 h 147"/>
              <a:gd name="T36" fmla="*/ 107 w 107"/>
              <a:gd name="T37" fmla="*/ 20 h 147"/>
              <a:gd name="T38" fmla="*/ 107 w 107"/>
              <a:gd name="T39" fmla="*/ 18 h 147"/>
              <a:gd name="T40" fmla="*/ 97 w 107"/>
              <a:gd name="T41" fmla="*/ 3 h 147"/>
              <a:gd name="T42" fmla="*/ 73 w 107"/>
              <a:gd name="T43" fmla="*/ 82 h 147"/>
              <a:gd name="T44" fmla="*/ 85 w 107"/>
              <a:gd name="T45" fmla="*/ 64 h 147"/>
              <a:gd name="T46" fmla="*/ 85 w 107"/>
              <a:gd name="T47" fmla="*/ 113 h 147"/>
              <a:gd name="T48" fmla="*/ 73 w 107"/>
              <a:gd name="T49" fmla="*/ 8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7">
                <a:moveTo>
                  <a:pt x="97" y="3"/>
                </a:moveTo>
                <a:cubicBezTo>
                  <a:pt x="40" y="0"/>
                  <a:pt x="40" y="0"/>
                  <a:pt x="40" y="0"/>
                </a:cubicBezTo>
                <a:cubicBezTo>
                  <a:pt x="35" y="0"/>
                  <a:pt x="31" y="0"/>
                  <a:pt x="28" y="0"/>
                </a:cubicBezTo>
                <a:cubicBezTo>
                  <a:pt x="25" y="0"/>
                  <a:pt x="23" y="1"/>
                  <a:pt x="21" y="3"/>
                </a:cubicBezTo>
                <a:cubicBezTo>
                  <a:pt x="19" y="5"/>
                  <a:pt x="18" y="7"/>
                  <a:pt x="17" y="10"/>
                </a:cubicBezTo>
                <a:cubicBezTo>
                  <a:pt x="3" y="39"/>
                  <a:pt x="3" y="39"/>
                  <a:pt x="3" y="39"/>
                </a:cubicBezTo>
                <a:cubicBezTo>
                  <a:pt x="0" y="44"/>
                  <a:pt x="2" y="49"/>
                  <a:pt x="7" y="52"/>
                </a:cubicBezTo>
                <a:cubicBezTo>
                  <a:pt x="11" y="54"/>
                  <a:pt x="17" y="53"/>
                  <a:pt x="19" y="48"/>
                </a:cubicBezTo>
                <a:cubicBezTo>
                  <a:pt x="23" y="40"/>
                  <a:pt x="23" y="40"/>
                  <a:pt x="23" y="40"/>
                </a:cubicBezTo>
                <a:cubicBezTo>
                  <a:pt x="27" y="41"/>
                  <a:pt x="30" y="42"/>
                  <a:pt x="34" y="43"/>
                </a:cubicBezTo>
                <a:cubicBezTo>
                  <a:pt x="70" y="47"/>
                  <a:pt x="70" y="47"/>
                  <a:pt x="70" y="47"/>
                </a:cubicBezTo>
                <a:cubicBezTo>
                  <a:pt x="51" y="76"/>
                  <a:pt x="51" y="76"/>
                  <a:pt x="51" y="76"/>
                </a:cubicBezTo>
                <a:cubicBezTo>
                  <a:pt x="50" y="80"/>
                  <a:pt x="50" y="84"/>
                  <a:pt x="52" y="87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2" y="139"/>
                  <a:pt x="78" y="142"/>
                  <a:pt x="84" y="140"/>
                </a:cubicBezTo>
                <a:cubicBezTo>
                  <a:pt x="85" y="140"/>
                  <a:pt x="85" y="139"/>
                  <a:pt x="86" y="139"/>
                </a:cubicBezTo>
                <a:cubicBezTo>
                  <a:pt x="87" y="143"/>
                  <a:pt x="91" y="147"/>
                  <a:pt x="96" y="147"/>
                </a:cubicBezTo>
                <a:cubicBezTo>
                  <a:pt x="102" y="147"/>
                  <a:pt x="107" y="142"/>
                  <a:pt x="107" y="136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19"/>
                  <a:pt x="107" y="18"/>
                </a:cubicBezTo>
                <a:cubicBezTo>
                  <a:pt x="106" y="11"/>
                  <a:pt x="103" y="4"/>
                  <a:pt x="97" y="3"/>
                </a:cubicBezTo>
                <a:close/>
                <a:moveTo>
                  <a:pt x="73" y="82"/>
                </a:moveTo>
                <a:cubicBezTo>
                  <a:pt x="85" y="64"/>
                  <a:pt x="85" y="64"/>
                  <a:pt x="85" y="64"/>
                </a:cubicBezTo>
                <a:cubicBezTo>
                  <a:pt x="85" y="113"/>
                  <a:pt x="85" y="113"/>
                  <a:pt x="85" y="113"/>
                </a:cubicBezTo>
                <a:lnTo>
                  <a:pt x="73" y="8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1" name="出自【趣你的PPT】(微信:qunideppt)：最优质的PPT资源库"/>
          <p:cNvSpPr>
            <a:spLocks/>
          </p:cNvSpPr>
          <p:nvPr/>
        </p:nvSpPr>
        <p:spPr bwMode="auto">
          <a:xfrm>
            <a:off x="779706" y="1693952"/>
            <a:ext cx="80276" cy="78163"/>
          </a:xfrm>
          <a:custGeom>
            <a:avLst/>
            <a:gdLst>
              <a:gd name="T0" fmla="*/ 19 w 44"/>
              <a:gd name="T1" fmla="*/ 42 h 43"/>
              <a:gd name="T2" fmla="*/ 42 w 44"/>
              <a:gd name="T3" fmla="*/ 25 h 43"/>
              <a:gd name="T4" fmla="*/ 25 w 44"/>
              <a:gd name="T5" fmla="*/ 1 h 43"/>
              <a:gd name="T6" fmla="*/ 2 w 44"/>
              <a:gd name="T7" fmla="*/ 18 h 43"/>
              <a:gd name="T8" fmla="*/ 19 w 44"/>
              <a:gd name="T9" fmla="*/ 4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43">
                <a:moveTo>
                  <a:pt x="19" y="42"/>
                </a:moveTo>
                <a:cubicBezTo>
                  <a:pt x="30" y="43"/>
                  <a:pt x="40" y="36"/>
                  <a:pt x="42" y="25"/>
                </a:cubicBezTo>
                <a:cubicBezTo>
                  <a:pt x="44" y="13"/>
                  <a:pt x="36" y="3"/>
                  <a:pt x="25" y="1"/>
                </a:cubicBezTo>
                <a:cubicBezTo>
                  <a:pt x="14" y="0"/>
                  <a:pt x="4" y="7"/>
                  <a:pt x="2" y="18"/>
                </a:cubicBezTo>
                <a:cubicBezTo>
                  <a:pt x="0" y="29"/>
                  <a:pt x="8" y="40"/>
                  <a:pt x="19" y="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0555" y="1837605"/>
            <a:ext cx="207028" cy="209140"/>
          </a:xfrm>
          <a:custGeom>
            <a:avLst/>
            <a:gdLst>
              <a:gd name="T0" fmla="*/ 56 w 113"/>
              <a:gd name="T1" fmla="*/ 0 h 114"/>
              <a:gd name="T2" fmla="*/ 0 w 113"/>
              <a:gd name="T3" fmla="*/ 57 h 114"/>
              <a:gd name="T4" fmla="*/ 56 w 113"/>
              <a:gd name="T5" fmla="*/ 114 h 114"/>
              <a:gd name="T6" fmla="*/ 113 w 113"/>
              <a:gd name="T7" fmla="*/ 57 h 114"/>
              <a:gd name="T8" fmla="*/ 56 w 113"/>
              <a:gd name="T9" fmla="*/ 0 h 114"/>
              <a:gd name="T10" fmla="*/ 56 w 113"/>
              <a:gd name="T11" fmla="*/ 102 h 114"/>
              <a:gd name="T12" fmla="*/ 11 w 113"/>
              <a:gd name="T13" fmla="*/ 57 h 114"/>
              <a:gd name="T14" fmla="*/ 56 w 113"/>
              <a:gd name="T15" fmla="*/ 12 h 114"/>
              <a:gd name="T16" fmla="*/ 102 w 113"/>
              <a:gd name="T17" fmla="*/ 57 h 114"/>
              <a:gd name="T18" fmla="*/ 56 w 113"/>
              <a:gd name="T19" fmla="*/ 10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14">
                <a:moveTo>
                  <a:pt x="56" y="0"/>
                </a:moveTo>
                <a:cubicBezTo>
                  <a:pt x="25" y="0"/>
                  <a:pt x="0" y="26"/>
                  <a:pt x="0" y="57"/>
                </a:cubicBezTo>
                <a:cubicBezTo>
                  <a:pt x="0" y="88"/>
                  <a:pt x="25" y="114"/>
                  <a:pt x="56" y="114"/>
                </a:cubicBezTo>
                <a:cubicBezTo>
                  <a:pt x="88" y="114"/>
                  <a:pt x="113" y="88"/>
                  <a:pt x="113" y="57"/>
                </a:cubicBezTo>
                <a:cubicBezTo>
                  <a:pt x="113" y="26"/>
                  <a:pt x="88" y="0"/>
                  <a:pt x="56" y="0"/>
                </a:cubicBezTo>
                <a:close/>
                <a:moveTo>
                  <a:pt x="56" y="102"/>
                </a:moveTo>
                <a:cubicBezTo>
                  <a:pt x="31" y="102"/>
                  <a:pt x="11" y="82"/>
                  <a:pt x="11" y="57"/>
                </a:cubicBezTo>
                <a:cubicBezTo>
                  <a:pt x="11" y="32"/>
                  <a:pt x="31" y="12"/>
                  <a:pt x="56" y="12"/>
                </a:cubicBezTo>
                <a:cubicBezTo>
                  <a:pt x="81" y="12"/>
                  <a:pt x="102" y="32"/>
                  <a:pt x="102" y="57"/>
                </a:cubicBezTo>
                <a:cubicBezTo>
                  <a:pt x="102" y="82"/>
                  <a:pt x="81" y="102"/>
                  <a:pt x="56" y="1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4760" y="1837605"/>
            <a:ext cx="209141" cy="209140"/>
          </a:xfrm>
          <a:custGeom>
            <a:avLst/>
            <a:gdLst>
              <a:gd name="T0" fmla="*/ 57 w 114"/>
              <a:gd name="T1" fmla="*/ 0 h 114"/>
              <a:gd name="T2" fmla="*/ 0 w 114"/>
              <a:gd name="T3" fmla="*/ 57 h 114"/>
              <a:gd name="T4" fmla="*/ 57 w 114"/>
              <a:gd name="T5" fmla="*/ 114 h 114"/>
              <a:gd name="T6" fmla="*/ 114 w 114"/>
              <a:gd name="T7" fmla="*/ 57 h 114"/>
              <a:gd name="T8" fmla="*/ 57 w 114"/>
              <a:gd name="T9" fmla="*/ 0 h 114"/>
              <a:gd name="T10" fmla="*/ 57 w 114"/>
              <a:gd name="T11" fmla="*/ 102 h 114"/>
              <a:gd name="T12" fmla="*/ 11 w 114"/>
              <a:gd name="T13" fmla="*/ 57 h 114"/>
              <a:gd name="T14" fmla="*/ 57 w 114"/>
              <a:gd name="T15" fmla="*/ 12 h 114"/>
              <a:gd name="T16" fmla="*/ 102 w 114"/>
              <a:gd name="T17" fmla="*/ 57 h 114"/>
              <a:gd name="T18" fmla="*/ 57 w 114"/>
              <a:gd name="T19" fmla="*/ 10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114">
                <a:moveTo>
                  <a:pt x="57" y="0"/>
                </a:move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88" y="114"/>
                  <a:pt x="114" y="8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lose/>
                <a:moveTo>
                  <a:pt x="57" y="102"/>
                </a:moveTo>
                <a:cubicBezTo>
                  <a:pt x="32" y="102"/>
                  <a:pt x="11" y="82"/>
                  <a:pt x="11" y="57"/>
                </a:cubicBezTo>
                <a:cubicBezTo>
                  <a:pt x="11" y="32"/>
                  <a:pt x="32" y="12"/>
                  <a:pt x="57" y="12"/>
                </a:cubicBezTo>
                <a:cubicBezTo>
                  <a:pt x="82" y="12"/>
                  <a:pt x="102" y="32"/>
                  <a:pt x="102" y="57"/>
                </a:cubicBezTo>
                <a:cubicBezTo>
                  <a:pt x="102" y="82"/>
                  <a:pt x="82" y="102"/>
                  <a:pt x="57" y="1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出自【趣你的PPT】(微信:qunideppt)：最优质的PPT资源库"/>
          <p:cNvSpPr>
            <a:spLocks/>
          </p:cNvSpPr>
          <p:nvPr/>
        </p:nvSpPr>
        <p:spPr bwMode="auto">
          <a:xfrm>
            <a:off x="2285941" y="3054423"/>
            <a:ext cx="188016" cy="109852"/>
          </a:xfrm>
          <a:custGeom>
            <a:avLst/>
            <a:gdLst>
              <a:gd name="T0" fmla="*/ 5 w 103"/>
              <a:gd name="T1" fmla="*/ 29 h 60"/>
              <a:gd name="T2" fmla="*/ 52 w 103"/>
              <a:gd name="T3" fmla="*/ 38 h 60"/>
              <a:gd name="T4" fmla="*/ 54 w 103"/>
              <a:gd name="T5" fmla="*/ 40 h 60"/>
              <a:gd name="T6" fmla="*/ 60 w 103"/>
              <a:gd name="T7" fmla="*/ 48 h 60"/>
              <a:gd name="T8" fmla="*/ 79 w 103"/>
              <a:gd name="T9" fmla="*/ 44 h 60"/>
              <a:gd name="T10" fmla="*/ 96 w 103"/>
              <a:gd name="T11" fmla="*/ 55 h 60"/>
              <a:gd name="T12" fmla="*/ 101 w 103"/>
              <a:gd name="T13" fmla="*/ 60 h 60"/>
              <a:gd name="T14" fmla="*/ 101 w 103"/>
              <a:gd name="T15" fmla="*/ 53 h 60"/>
              <a:gd name="T16" fmla="*/ 76 w 103"/>
              <a:gd name="T17" fmla="*/ 22 h 60"/>
              <a:gd name="T18" fmla="*/ 75 w 103"/>
              <a:gd name="T19" fmla="*/ 21 h 60"/>
              <a:gd name="T20" fmla="*/ 83 w 103"/>
              <a:gd name="T21" fmla="*/ 14 h 60"/>
              <a:gd name="T22" fmla="*/ 92 w 103"/>
              <a:gd name="T23" fmla="*/ 26 h 60"/>
              <a:gd name="T24" fmla="*/ 100 w 103"/>
              <a:gd name="T25" fmla="*/ 26 h 60"/>
              <a:gd name="T26" fmla="*/ 101 w 103"/>
              <a:gd name="T27" fmla="*/ 19 h 60"/>
              <a:gd name="T28" fmla="*/ 89 w 103"/>
              <a:gd name="T29" fmla="*/ 3 h 60"/>
              <a:gd name="T30" fmla="*/ 88 w 103"/>
              <a:gd name="T31" fmla="*/ 3 h 60"/>
              <a:gd name="T32" fmla="*/ 88 w 103"/>
              <a:gd name="T33" fmla="*/ 3 h 60"/>
              <a:gd name="T34" fmla="*/ 80 w 103"/>
              <a:gd name="T35" fmla="*/ 2 h 60"/>
              <a:gd name="T36" fmla="*/ 62 w 103"/>
              <a:gd name="T37" fmla="*/ 17 h 60"/>
              <a:gd name="T38" fmla="*/ 61 w 103"/>
              <a:gd name="T39" fmla="*/ 18 h 60"/>
              <a:gd name="T40" fmla="*/ 53 w 103"/>
              <a:gd name="T41" fmla="*/ 24 h 60"/>
              <a:gd name="T42" fmla="*/ 51 w 103"/>
              <a:gd name="T43" fmla="*/ 26 h 60"/>
              <a:gd name="T44" fmla="*/ 7 w 103"/>
              <a:gd name="T45" fmla="*/ 18 h 60"/>
              <a:gd name="T46" fmla="*/ 0 w 103"/>
              <a:gd name="T47" fmla="*/ 23 h 60"/>
              <a:gd name="T48" fmla="*/ 5 w 103"/>
              <a:gd name="T49" fmla="*/ 2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3" h="60">
                <a:moveTo>
                  <a:pt x="5" y="29"/>
                </a:move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3" y="39"/>
                  <a:pt x="54" y="40"/>
                </a:cubicBezTo>
                <a:cubicBezTo>
                  <a:pt x="60" y="48"/>
                  <a:pt x="60" y="48"/>
                  <a:pt x="60" y="48"/>
                </a:cubicBezTo>
                <a:cubicBezTo>
                  <a:pt x="65" y="45"/>
                  <a:pt x="70" y="43"/>
                  <a:pt x="79" y="44"/>
                </a:cubicBezTo>
                <a:cubicBezTo>
                  <a:pt x="88" y="46"/>
                  <a:pt x="92" y="51"/>
                  <a:pt x="96" y="55"/>
                </a:cubicBezTo>
                <a:cubicBezTo>
                  <a:pt x="97" y="57"/>
                  <a:pt x="99" y="59"/>
                  <a:pt x="101" y="60"/>
                </a:cubicBezTo>
                <a:cubicBezTo>
                  <a:pt x="102" y="58"/>
                  <a:pt x="103" y="56"/>
                  <a:pt x="101" y="53"/>
                </a:cubicBezTo>
                <a:cubicBezTo>
                  <a:pt x="76" y="22"/>
                  <a:pt x="76" y="22"/>
                  <a:pt x="76" y="22"/>
                </a:cubicBezTo>
                <a:cubicBezTo>
                  <a:pt x="76" y="22"/>
                  <a:pt x="75" y="21"/>
                  <a:pt x="75" y="21"/>
                </a:cubicBezTo>
                <a:cubicBezTo>
                  <a:pt x="83" y="14"/>
                  <a:pt x="83" y="14"/>
                  <a:pt x="83" y="14"/>
                </a:cubicBezTo>
                <a:cubicBezTo>
                  <a:pt x="92" y="26"/>
                  <a:pt x="92" y="26"/>
                  <a:pt x="92" y="26"/>
                </a:cubicBezTo>
                <a:cubicBezTo>
                  <a:pt x="94" y="28"/>
                  <a:pt x="97" y="28"/>
                  <a:pt x="100" y="26"/>
                </a:cubicBezTo>
                <a:cubicBezTo>
                  <a:pt x="102" y="24"/>
                  <a:pt x="103" y="21"/>
                  <a:pt x="101" y="19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3"/>
                  <a:pt x="88" y="3"/>
                  <a:pt x="88" y="3"/>
                </a:cubicBezTo>
                <a:cubicBezTo>
                  <a:pt x="88" y="3"/>
                  <a:pt x="88" y="3"/>
                  <a:pt x="88" y="3"/>
                </a:cubicBezTo>
                <a:cubicBezTo>
                  <a:pt x="86" y="0"/>
                  <a:pt x="83" y="0"/>
                  <a:pt x="80" y="2"/>
                </a:cubicBezTo>
                <a:cubicBezTo>
                  <a:pt x="62" y="17"/>
                  <a:pt x="62" y="17"/>
                  <a:pt x="62" y="17"/>
                </a:cubicBezTo>
                <a:cubicBezTo>
                  <a:pt x="61" y="17"/>
                  <a:pt x="61" y="18"/>
                  <a:pt x="61" y="18"/>
                </a:cubicBezTo>
                <a:cubicBezTo>
                  <a:pt x="53" y="24"/>
                  <a:pt x="53" y="24"/>
                  <a:pt x="53" y="24"/>
                </a:cubicBezTo>
                <a:cubicBezTo>
                  <a:pt x="52" y="25"/>
                  <a:pt x="52" y="25"/>
                  <a:pt x="51" y="26"/>
                </a:cubicBezTo>
                <a:cubicBezTo>
                  <a:pt x="7" y="18"/>
                  <a:pt x="7" y="18"/>
                  <a:pt x="7" y="18"/>
                </a:cubicBezTo>
                <a:cubicBezTo>
                  <a:pt x="4" y="18"/>
                  <a:pt x="1" y="20"/>
                  <a:pt x="0" y="23"/>
                </a:cubicBezTo>
                <a:cubicBezTo>
                  <a:pt x="0" y="26"/>
                  <a:pt x="2" y="29"/>
                  <a:pt x="5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5" name="出自【趣你的PPT】(微信:qunideppt)：最优质的PPT资源库"/>
          <p:cNvSpPr>
            <a:spLocks/>
          </p:cNvSpPr>
          <p:nvPr/>
        </p:nvSpPr>
        <p:spPr bwMode="auto">
          <a:xfrm>
            <a:off x="2264816" y="3119913"/>
            <a:ext cx="266179" cy="67601"/>
          </a:xfrm>
          <a:custGeom>
            <a:avLst/>
            <a:gdLst>
              <a:gd name="T0" fmla="*/ 145 w 145"/>
              <a:gd name="T1" fmla="*/ 21 h 36"/>
              <a:gd name="T2" fmla="*/ 128 w 145"/>
              <a:gd name="T3" fmla="*/ 26 h 36"/>
              <a:gd name="T4" fmla="*/ 115 w 145"/>
              <a:gd name="T5" fmla="*/ 29 h 36"/>
              <a:gd name="T6" fmla="*/ 104 w 145"/>
              <a:gd name="T7" fmla="*/ 21 h 36"/>
              <a:gd name="T8" fmla="*/ 89 w 145"/>
              <a:gd name="T9" fmla="*/ 12 h 36"/>
              <a:gd name="T10" fmla="*/ 72 w 145"/>
              <a:gd name="T11" fmla="*/ 16 h 36"/>
              <a:gd name="T12" fmla="*/ 59 w 145"/>
              <a:gd name="T13" fmla="*/ 19 h 36"/>
              <a:gd name="T14" fmla="*/ 48 w 145"/>
              <a:gd name="T15" fmla="*/ 11 h 36"/>
              <a:gd name="T16" fmla="*/ 33 w 145"/>
              <a:gd name="T17" fmla="*/ 2 h 36"/>
              <a:gd name="T18" fmla="*/ 15 w 145"/>
              <a:gd name="T19" fmla="*/ 6 h 36"/>
              <a:gd name="T20" fmla="*/ 2 w 145"/>
              <a:gd name="T21" fmla="*/ 9 h 36"/>
              <a:gd name="T22" fmla="*/ 1 w 145"/>
              <a:gd name="T23" fmla="*/ 9 h 36"/>
              <a:gd name="T24" fmla="*/ 0 w 145"/>
              <a:gd name="T25" fmla="*/ 15 h 36"/>
              <a:gd name="T26" fmla="*/ 1 w 145"/>
              <a:gd name="T27" fmla="*/ 15 h 36"/>
              <a:gd name="T28" fmla="*/ 19 w 145"/>
              <a:gd name="T29" fmla="*/ 11 h 36"/>
              <a:gd name="T30" fmla="*/ 32 w 145"/>
              <a:gd name="T31" fmla="*/ 8 h 36"/>
              <a:gd name="T32" fmla="*/ 43 w 145"/>
              <a:gd name="T33" fmla="*/ 15 h 36"/>
              <a:gd name="T34" fmla="*/ 58 w 145"/>
              <a:gd name="T35" fmla="*/ 25 h 36"/>
              <a:gd name="T36" fmla="*/ 75 w 145"/>
              <a:gd name="T37" fmla="*/ 21 h 36"/>
              <a:gd name="T38" fmla="*/ 88 w 145"/>
              <a:gd name="T39" fmla="*/ 18 h 36"/>
              <a:gd name="T40" fmla="*/ 99 w 145"/>
              <a:gd name="T41" fmla="*/ 25 h 36"/>
              <a:gd name="T42" fmla="*/ 114 w 145"/>
              <a:gd name="T43" fmla="*/ 35 h 36"/>
              <a:gd name="T44" fmla="*/ 131 w 145"/>
              <a:gd name="T45" fmla="*/ 31 h 36"/>
              <a:gd name="T46" fmla="*/ 144 w 145"/>
              <a:gd name="T47" fmla="*/ 28 h 36"/>
              <a:gd name="T48" fmla="*/ 145 w 145"/>
              <a:gd name="T49" fmla="*/ 2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5" h="36">
                <a:moveTo>
                  <a:pt x="145" y="21"/>
                </a:moveTo>
                <a:cubicBezTo>
                  <a:pt x="137" y="20"/>
                  <a:pt x="132" y="23"/>
                  <a:pt x="128" y="26"/>
                </a:cubicBezTo>
                <a:cubicBezTo>
                  <a:pt x="124" y="28"/>
                  <a:pt x="121" y="30"/>
                  <a:pt x="115" y="29"/>
                </a:cubicBezTo>
                <a:cubicBezTo>
                  <a:pt x="109" y="28"/>
                  <a:pt x="107" y="25"/>
                  <a:pt x="104" y="21"/>
                </a:cubicBezTo>
                <a:cubicBezTo>
                  <a:pt x="101" y="17"/>
                  <a:pt x="97" y="13"/>
                  <a:pt x="89" y="12"/>
                </a:cubicBezTo>
                <a:cubicBezTo>
                  <a:pt x="81" y="10"/>
                  <a:pt x="76" y="13"/>
                  <a:pt x="72" y="16"/>
                </a:cubicBezTo>
                <a:cubicBezTo>
                  <a:pt x="68" y="18"/>
                  <a:pt x="65" y="20"/>
                  <a:pt x="59" y="19"/>
                </a:cubicBezTo>
                <a:cubicBezTo>
                  <a:pt x="53" y="18"/>
                  <a:pt x="50" y="15"/>
                  <a:pt x="48" y="11"/>
                </a:cubicBezTo>
                <a:cubicBezTo>
                  <a:pt x="44" y="8"/>
                  <a:pt x="41" y="3"/>
                  <a:pt x="33" y="2"/>
                </a:cubicBezTo>
                <a:cubicBezTo>
                  <a:pt x="24" y="0"/>
                  <a:pt x="20" y="3"/>
                  <a:pt x="15" y="6"/>
                </a:cubicBezTo>
                <a:cubicBezTo>
                  <a:pt x="12" y="8"/>
                  <a:pt x="8" y="10"/>
                  <a:pt x="2" y="9"/>
                </a:cubicBezTo>
                <a:cubicBezTo>
                  <a:pt x="2" y="9"/>
                  <a:pt x="2" y="9"/>
                  <a:pt x="1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9" y="17"/>
                  <a:pt x="14" y="14"/>
                  <a:pt x="19" y="11"/>
                </a:cubicBezTo>
                <a:cubicBezTo>
                  <a:pt x="22" y="9"/>
                  <a:pt x="26" y="7"/>
                  <a:pt x="32" y="8"/>
                </a:cubicBezTo>
                <a:cubicBezTo>
                  <a:pt x="37" y="9"/>
                  <a:pt x="40" y="12"/>
                  <a:pt x="43" y="15"/>
                </a:cubicBezTo>
                <a:cubicBezTo>
                  <a:pt x="46" y="19"/>
                  <a:pt x="49" y="24"/>
                  <a:pt x="58" y="25"/>
                </a:cubicBezTo>
                <a:cubicBezTo>
                  <a:pt x="66" y="27"/>
                  <a:pt x="71" y="24"/>
                  <a:pt x="75" y="21"/>
                </a:cubicBezTo>
                <a:cubicBezTo>
                  <a:pt x="79" y="19"/>
                  <a:pt x="82" y="17"/>
                  <a:pt x="88" y="18"/>
                </a:cubicBezTo>
                <a:cubicBezTo>
                  <a:pt x="94" y="19"/>
                  <a:pt x="96" y="22"/>
                  <a:pt x="99" y="25"/>
                </a:cubicBezTo>
                <a:cubicBezTo>
                  <a:pt x="102" y="29"/>
                  <a:pt x="106" y="34"/>
                  <a:pt x="114" y="35"/>
                </a:cubicBezTo>
                <a:cubicBezTo>
                  <a:pt x="122" y="36"/>
                  <a:pt x="127" y="33"/>
                  <a:pt x="131" y="31"/>
                </a:cubicBezTo>
                <a:cubicBezTo>
                  <a:pt x="135" y="29"/>
                  <a:pt x="138" y="27"/>
                  <a:pt x="144" y="28"/>
                </a:cubicBezTo>
                <a:lnTo>
                  <a:pt x="14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6" name="出自【趣你的PPT】(微信:qunideppt)：最优质的PPT资源库"/>
          <p:cNvSpPr>
            <a:spLocks/>
          </p:cNvSpPr>
          <p:nvPr/>
        </p:nvSpPr>
        <p:spPr bwMode="auto">
          <a:xfrm>
            <a:off x="2262704" y="3141038"/>
            <a:ext cx="266179" cy="67601"/>
          </a:xfrm>
          <a:custGeom>
            <a:avLst/>
            <a:gdLst>
              <a:gd name="T0" fmla="*/ 145 w 145"/>
              <a:gd name="T1" fmla="*/ 21 h 37"/>
              <a:gd name="T2" fmla="*/ 128 w 145"/>
              <a:gd name="T3" fmla="*/ 26 h 37"/>
              <a:gd name="T4" fmla="*/ 115 w 145"/>
              <a:gd name="T5" fmla="*/ 29 h 37"/>
              <a:gd name="T6" fmla="*/ 104 w 145"/>
              <a:gd name="T7" fmla="*/ 21 h 37"/>
              <a:gd name="T8" fmla="*/ 89 w 145"/>
              <a:gd name="T9" fmla="*/ 12 h 37"/>
              <a:gd name="T10" fmla="*/ 72 w 145"/>
              <a:gd name="T11" fmla="*/ 16 h 37"/>
              <a:gd name="T12" fmla="*/ 59 w 145"/>
              <a:gd name="T13" fmla="*/ 19 h 37"/>
              <a:gd name="T14" fmla="*/ 48 w 145"/>
              <a:gd name="T15" fmla="*/ 12 h 37"/>
              <a:gd name="T16" fmla="*/ 33 w 145"/>
              <a:gd name="T17" fmla="*/ 2 h 37"/>
              <a:gd name="T18" fmla="*/ 15 w 145"/>
              <a:gd name="T19" fmla="*/ 6 h 37"/>
              <a:gd name="T20" fmla="*/ 2 w 145"/>
              <a:gd name="T21" fmla="*/ 9 h 37"/>
              <a:gd name="T22" fmla="*/ 2 w 145"/>
              <a:gd name="T23" fmla="*/ 9 h 37"/>
              <a:gd name="T24" fmla="*/ 0 w 145"/>
              <a:gd name="T25" fmla="*/ 15 h 37"/>
              <a:gd name="T26" fmla="*/ 1 w 145"/>
              <a:gd name="T27" fmla="*/ 15 h 37"/>
              <a:gd name="T28" fmla="*/ 19 w 145"/>
              <a:gd name="T29" fmla="*/ 11 h 37"/>
              <a:gd name="T30" fmla="*/ 32 w 145"/>
              <a:gd name="T31" fmla="*/ 8 h 37"/>
              <a:gd name="T32" fmla="*/ 43 w 145"/>
              <a:gd name="T33" fmla="*/ 16 h 37"/>
              <a:gd name="T34" fmla="*/ 58 w 145"/>
              <a:gd name="T35" fmla="*/ 25 h 37"/>
              <a:gd name="T36" fmla="*/ 75 w 145"/>
              <a:gd name="T37" fmla="*/ 21 h 37"/>
              <a:gd name="T38" fmla="*/ 88 w 145"/>
              <a:gd name="T39" fmla="*/ 18 h 37"/>
              <a:gd name="T40" fmla="*/ 99 w 145"/>
              <a:gd name="T41" fmla="*/ 25 h 37"/>
              <a:gd name="T42" fmla="*/ 114 w 145"/>
              <a:gd name="T43" fmla="*/ 35 h 37"/>
              <a:gd name="T44" fmla="*/ 131 w 145"/>
              <a:gd name="T45" fmla="*/ 31 h 37"/>
              <a:gd name="T46" fmla="*/ 144 w 145"/>
              <a:gd name="T47" fmla="*/ 28 h 37"/>
              <a:gd name="T48" fmla="*/ 145 w 145"/>
              <a:gd name="T49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5" h="37">
                <a:moveTo>
                  <a:pt x="145" y="21"/>
                </a:moveTo>
                <a:cubicBezTo>
                  <a:pt x="137" y="20"/>
                  <a:pt x="132" y="23"/>
                  <a:pt x="128" y="26"/>
                </a:cubicBezTo>
                <a:cubicBezTo>
                  <a:pt x="124" y="28"/>
                  <a:pt x="121" y="30"/>
                  <a:pt x="115" y="29"/>
                </a:cubicBezTo>
                <a:cubicBezTo>
                  <a:pt x="109" y="28"/>
                  <a:pt x="107" y="25"/>
                  <a:pt x="104" y="21"/>
                </a:cubicBezTo>
                <a:cubicBezTo>
                  <a:pt x="101" y="17"/>
                  <a:pt x="97" y="13"/>
                  <a:pt x="89" y="12"/>
                </a:cubicBezTo>
                <a:cubicBezTo>
                  <a:pt x="81" y="10"/>
                  <a:pt x="76" y="13"/>
                  <a:pt x="72" y="16"/>
                </a:cubicBezTo>
                <a:cubicBezTo>
                  <a:pt x="68" y="18"/>
                  <a:pt x="65" y="20"/>
                  <a:pt x="59" y="19"/>
                </a:cubicBezTo>
                <a:cubicBezTo>
                  <a:pt x="53" y="18"/>
                  <a:pt x="50" y="15"/>
                  <a:pt x="48" y="12"/>
                </a:cubicBezTo>
                <a:cubicBezTo>
                  <a:pt x="44" y="8"/>
                  <a:pt x="41" y="3"/>
                  <a:pt x="33" y="2"/>
                </a:cubicBezTo>
                <a:cubicBezTo>
                  <a:pt x="25" y="0"/>
                  <a:pt x="20" y="3"/>
                  <a:pt x="15" y="6"/>
                </a:cubicBezTo>
                <a:cubicBezTo>
                  <a:pt x="12" y="8"/>
                  <a:pt x="8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10" y="17"/>
                  <a:pt x="14" y="14"/>
                  <a:pt x="19" y="11"/>
                </a:cubicBezTo>
                <a:cubicBezTo>
                  <a:pt x="22" y="9"/>
                  <a:pt x="26" y="7"/>
                  <a:pt x="32" y="8"/>
                </a:cubicBezTo>
                <a:cubicBezTo>
                  <a:pt x="38" y="9"/>
                  <a:pt x="40" y="12"/>
                  <a:pt x="43" y="16"/>
                </a:cubicBezTo>
                <a:cubicBezTo>
                  <a:pt x="46" y="19"/>
                  <a:pt x="49" y="24"/>
                  <a:pt x="58" y="25"/>
                </a:cubicBezTo>
                <a:cubicBezTo>
                  <a:pt x="66" y="27"/>
                  <a:pt x="71" y="24"/>
                  <a:pt x="75" y="21"/>
                </a:cubicBezTo>
                <a:cubicBezTo>
                  <a:pt x="79" y="19"/>
                  <a:pt x="82" y="17"/>
                  <a:pt x="88" y="18"/>
                </a:cubicBezTo>
                <a:cubicBezTo>
                  <a:pt x="94" y="19"/>
                  <a:pt x="96" y="22"/>
                  <a:pt x="99" y="25"/>
                </a:cubicBezTo>
                <a:cubicBezTo>
                  <a:pt x="102" y="29"/>
                  <a:pt x="106" y="34"/>
                  <a:pt x="114" y="35"/>
                </a:cubicBezTo>
                <a:cubicBezTo>
                  <a:pt x="122" y="37"/>
                  <a:pt x="127" y="34"/>
                  <a:pt x="131" y="31"/>
                </a:cubicBezTo>
                <a:cubicBezTo>
                  <a:pt x="135" y="29"/>
                  <a:pt x="138" y="27"/>
                  <a:pt x="144" y="28"/>
                </a:cubicBezTo>
                <a:lnTo>
                  <a:pt x="14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7" name="出自【趣你的PPT】(微信:qunideppt)：最优质的PPT资源库"/>
          <p:cNvSpPr>
            <a:spLocks/>
          </p:cNvSpPr>
          <p:nvPr/>
        </p:nvSpPr>
        <p:spPr bwMode="auto">
          <a:xfrm>
            <a:off x="2258479" y="3162163"/>
            <a:ext cx="266179" cy="67601"/>
          </a:xfrm>
          <a:custGeom>
            <a:avLst/>
            <a:gdLst>
              <a:gd name="T0" fmla="*/ 145 w 145"/>
              <a:gd name="T1" fmla="*/ 21 h 37"/>
              <a:gd name="T2" fmla="*/ 128 w 145"/>
              <a:gd name="T3" fmla="*/ 26 h 37"/>
              <a:gd name="T4" fmla="*/ 115 w 145"/>
              <a:gd name="T5" fmla="*/ 29 h 37"/>
              <a:gd name="T6" fmla="*/ 104 w 145"/>
              <a:gd name="T7" fmla="*/ 21 h 37"/>
              <a:gd name="T8" fmla="*/ 89 w 145"/>
              <a:gd name="T9" fmla="*/ 12 h 37"/>
              <a:gd name="T10" fmla="*/ 72 w 145"/>
              <a:gd name="T11" fmla="*/ 16 h 37"/>
              <a:gd name="T12" fmla="*/ 59 w 145"/>
              <a:gd name="T13" fmla="*/ 19 h 37"/>
              <a:gd name="T14" fmla="*/ 48 w 145"/>
              <a:gd name="T15" fmla="*/ 12 h 37"/>
              <a:gd name="T16" fmla="*/ 33 w 145"/>
              <a:gd name="T17" fmla="*/ 2 h 37"/>
              <a:gd name="T18" fmla="*/ 15 w 145"/>
              <a:gd name="T19" fmla="*/ 6 h 37"/>
              <a:gd name="T20" fmla="*/ 2 w 145"/>
              <a:gd name="T21" fmla="*/ 9 h 37"/>
              <a:gd name="T22" fmla="*/ 2 w 145"/>
              <a:gd name="T23" fmla="*/ 9 h 37"/>
              <a:gd name="T24" fmla="*/ 0 w 145"/>
              <a:gd name="T25" fmla="*/ 15 h 37"/>
              <a:gd name="T26" fmla="*/ 1 w 145"/>
              <a:gd name="T27" fmla="*/ 16 h 37"/>
              <a:gd name="T28" fmla="*/ 19 w 145"/>
              <a:gd name="T29" fmla="*/ 11 h 37"/>
              <a:gd name="T30" fmla="*/ 32 w 145"/>
              <a:gd name="T31" fmla="*/ 8 h 37"/>
              <a:gd name="T32" fmla="*/ 43 w 145"/>
              <a:gd name="T33" fmla="*/ 16 h 37"/>
              <a:gd name="T34" fmla="*/ 58 w 145"/>
              <a:gd name="T35" fmla="*/ 25 h 37"/>
              <a:gd name="T36" fmla="*/ 75 w 145"/>
              <a:gd name="T37" fmla="*/ 21 h 37"/>
              <a:gd name="T38" fmla="*/ 88 w 145"/>
              <a:gd name="T39" fmla="*/ 18 h 37"/>
              <a:gd name="T40" fmla="*/ 99 w 145"/>
              <a:gd name="T41" fmla="*/ 25 h 37"/>
              <a:gd name="T42" fmla="*/ 114 w 145"/>
              <a:gd name="T43" fmla="*/ 35 h 37"/>
              <a:gd name="T44" fmla="*/ 131 w 145"/>
              <a:gd name="T45" fmla="*/ 31 h 37"/>
              <a:gd name="T46" fmla="*/ 144 w 145"/>
              <a:gd name="T47" fmla="*/ 28 h 37"/>
              <a:gd name="T48" fmla="*/ 145 w 145"/>
              <a:gd name="T49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5" h="37">
                <a:moveTo>
                  <a:pt x="145" y="21"/>
                </a:moveTo>
                <a:cubicBezTo>
                  <a:pt x="137" y="20"/>
                  <a:pt x="132" y="23"/>
                  <a:pt x="128" y="26"/>
                </a:cubicBezTo>
                <a:cubicBezTo>
                  <a:pt x="124" y="28"/>
                  <a:pt x="121" y="30"/>
                  <a:pt x="115" y="29"/>
                </a:cubicBezTo>
                <a:cubicBezTo>
                  <a:pt x="109" y="28"/>
                  <a:pt x="107" y="25"/>
                  <a:pt x="104" y="21"/>
                </a:cubicBezTo>
                <a:cubicBezTo>
                  <a:pt x="101" y="18"/>
                  <a:pt x="97" y="13"/>
                  <a:pt x="89" y="12"/>
                </a:cubicBezTo>
                <a:cubicBezTo>
                  <a:pt x="81" y="10"/>
                  <a:pt x="76" y="13"/>
                  <a:pt x="72" y="16"/>
                </a:cubicBezTo>
                <a:cubicBezTo>
                  <a:pt x="68" y="18"/>
                  <a:pt x="65" y="20"/>
                  <a:pt x="59" y="19"/>
                </a:cubicBezTo>
                <a:cubicBezTo>
                  <a:pt x="53" y="18"/>
                  <a:pt x="51" y="15"/>
                  <a:pt x="48" y="12"/>
                </a:cubicBezTo>
                <a:cubicBezTo>
                  <a:pt x="45" y="8"/>
                  <a:pt x="41" y="3"/>
                  <a:pt x="33" y="2"/>
                </a:cubicBezTo>
                <a:cubicBezTo>
                  <a:pt x="25" y="0"/>
                  <a:pt x="20" y="3"/>
                  <a:pt x="15" y="6"/>
                </a:cubicBezTo>
                <a:cubicBezTo>
                  <a:pt x="12" y="8"/>
                  <a:pt x="8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5"/>
                  <a:pt x="1" y="16"/>
                </a:cubicBezTo>
                <a:cubicBezTo>
                  <a:pt x="10" y="17"/>
                  <a:pt x="14" y="14"/>
                  <a:pt x="19" y="11"/>
                </a:cubicBezTo>
                <a:cubicBezTo>
                  <a:pt x="23" y="9"/>
                  <a:pt x="26" y="7"/>
                  <a:pt x="32" y="8"/>
                </a:cubicBezTo>
                <a:cubicBezTo>
                  <a:pt x="38" y="9"/>
                  <a:pt x="40" y="12"/>
                  <a:pt x="43" y="16"/>
                </a:cubicBezTo>
                <a:cubicBezTo>
                  <a:pt x="46" y="19"/>
                  <a:pt x="50" y="24"/>
                  <a:pt x="58" y="25"/>
                </a:cubicBezTo>
                <a:cubicBezTo>
                  <a:pt x="66" y="27"/>
                  <a:pt x="71" y="24"/>
                  <a:pt x="75" y="21"/>
                </a:cubicBezTo>
                <a:cubicBezTo>
                  <a:pt x="79" y="19"/>
                  <a:pt x="82" y="17"/>
                  <a:pt x="88" y="18"/>
                </a:cubicBezTo>
                <a:cubicBezTo>
                  <a:pt x="94" y="19"/>
                  <a:pt x="96" y="22"/>
                  <a:pt x="99" y="25"/>
                </a:cubicBezTo>
                <a:cubicBezTo>
                  <a:pt x="102" y="29"/>
                  <a:pt x="106" y="34"/>
                  <a:pt x="114" y="35"/>
                </a:cubicBezTo>
                <a:cubicBezTo>
                  <a:pt x="122" y="37"/>
                  <a:pt x="127" y="34"/>
                  <a:pt x="131" y="31"/>
                </a:cubicBezTo>
                <a:cubicBezTo>
                  <a:pt x="135" y="29"/>
                  <a:pt x="138" y="27"/>
                  <a:pt x="144" y="28"/>
                </a:cubicBezTo>
                <a:lnTo>
                  <a:pt x="14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8" name="出自【趣你的PPT】(微信:qunideppt)：最优质的PPT资源库"/>
          <p:cNvSpPr>
            <a:spLocks/>
          </p:cNvSpPr>
          <p:nvPr/>
        </p:nvSpPr>
        <p:spPr bwMode="auto">
          <a:xfrm>
            <a:off x="2347205" y="3048086"/>
            <a:ext cx="52814" cy="50701"/>
          </a:xfrm>
          <a:custGeom>
            <a:avLst/>
            <a:gdLst>
              <a:gd name="T0" fmla="*/ 4 w 28"/>
              <a:gd name="T1" fmla="*/ 22 h 28"/>
              <a:gd name="T2" fmla="*/ 22 w 28"/>
              <a:gd name="T3" fmla="*/ 24 h 28"/>
              <a:gd name="T4" fmla="*/ 24 w 28"/>
              <a:gd name="T5" fmla="*/ 6 h 28"/>
              <a:gd name="T6" fmla="*/ 6 w 28"/>
              <a:gd name="T7" fmla="*/ 4 h 28"/>
              <a:gd name="T8" fmla="*/ 4 w 28"/>
              <a:gd name="T9" fmla="*/ 2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4" y="22"/>
                </a:moveTo>
                <a:cubicBezTo>
                  <a:pt x="9" y="27"/>
                  <a:pt x="16" y="28"/>
                  <a:pt x="22" y="24"/>
                </a:cubicBezTo>
                <a:cubicBezTo>
                  <a:pt x="27" y="19"/>
                  <a:pt x="28" y="12"/>
                  <a:pt x="24" y="6"/>
                </a:cubicBezTo>
                <a:cubicBezTo>
                  <a:pt x="19" y="1"/>
                  <a:pt x="12" y="0"/>
                  <a:pt x="6" y="4"/>
                </a:cubicBezTo>
                <a:cubicBezTo>
                  <a:pt x="1" y="9"/>
                  <a:pt x="0" y="16"/>
                  <a:pt x="4" y="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出自【趣你的PPT】(微信:qunideppt)：最优质的PPT资源库"/>
          <p:cNvSpPr>
            <a:spLocks/>
          </p:cNvSpPr>
          <p:nvPr/>
        </p:nvSpPr>
        <p:spPr bwMode="auto">
          <a:xfrm>
            <a:off x="849419" y="2135472"/>
            <a:ext cx="245054" cy="130977"/>
          </a:xfrm>
          <a:custGeom>
            <a:avLst/>
            <a:gdLst>
              <a:gd name="T0" fmla="*/ 7 w 134"/>
              <a:gd name="T1" fmla="*/ 54 h 71"/>
              <a:gd name="T2" fmla="*/ 67 w 134"/>
              <a:gd name="T3" fmla="*/ 54 h 71"/>
              <a:gd name="T4" fmla="*/ 70 w 134"/>
              <a:gd name="T5" fmla="*/ 56 h 71"/>
              <a:gd name="T6" fmla="*/ 79 w 134"/>
              <a:gd name="T7" fmla="*/ 65 h 71"/>
              <a:gd name="T8" fmla="*/ 101 w 134"/>
              <a:gd name="T9" fmla="*/ 56 h 71"/>
              <a:gd name="T10" fmla="*/ 125 w 134"/>
              <a:gd name="T11" fmla="*/ 66 h 71"/>
              <a:gd name="T12" fmla="*/ 132 w 134"/>
              <a:gd name="T13" fmla="*/ 71 h 71"/>
              <a:gd name="T14" fmla="*/ 131 w 134"/>
              <a:gd name="T15" fmla="*/ 63 h 71"/>
              <a:gd name="T16" fmla="*/ 93 w 134"/>
              <a:gd name="T17" fmla="*/ 30 h 71"/>
              <a:gd name="T18" fmla="*/ 92 w 134"/>
              <a:gd name="T19" fmla="*/ 28 h 71"/>
              <a:gd name="T20" fmla="*/ 100 w 134"/>
              <a:gd name="T21" fmla="*/ 18 h 71"/>
              <a:gd name="T22" fmla="*/ 114 w 134"/>
              <a:gd name="T23" fmla="*/ 30 h 71"/>
              <a:gd name="T24" fmla="*/ 124 w 134"/>
              <a:gd name="T25" fmla="*/ 30 h 71"/>
              <a:gd name="T26" fmla="*/ 123 w 134"/>
              <a:gd name="T27" fmla="*/ 20 h 71"/>
              <a:gd name="T28" fmla="*/ 105 w 134"/>
              <a:gd name="T29" fmla="*/ 4 h 71"/>
              <a:gd name="T30" fmla="*/ 104 w 134"/>
              <a:gd name="T31" fmla="*/ 3 h 71"/>
              <a:gd name="T32" fmla="*/ 104 w 134"/>
              <a:gd name="T33" fmla="*/ 3 h 71"/>
              <a:gd name="T34" fmla="*/ 94 w 134"/>
              <a:gd name="T35" fmla="*/ 4 h 71"/>
              <a:gd name="T36" fmla="*/ 74 w 134"/>
              <a:gd name="T37" fmla="*/ 27 h 71"/>
              <a:gd name="T38" fmla="*/ 74 w 134"/>
              <a:gd name="T39" fmla="*/ 28 h 71"/>
              <a:gd name="T40" fmla="*/ 65 w 134"/>
              <a:gd name="T41" fmla="*/ 37 h 71"/>
              <a:gd name="T42" fmla="*/ 64 w 134"/>
              <a:gd name="T43" fmla="*/ 40 h 71"/>
              <a:gd name="T44" fmla="*/ 7 w 134"/>
              <a:gd name="T45" fmla="*/ 40 h 71"/>
              <a:gd name="T46" fmla="*/ 0 w 134"/>
              <a:gd name="T47" fmla="*/ 47 h 71"/>
              <a:gd name="T48" fmla="*/ 7 w 134"/>
              <a:gd name="T49" fmla="*/ 5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4" h="71">
                <a:moveTo>
                  <a:pt x="7" y="54"/>
                </a:moveTo>
                <a:cubicBezTo>
                  <a:pt x="67" y="54"/>
                  <a:pt x="67" y="54"/>
                  <a:pt x="67" y="54"/>
                </a:cubicBezTo>
                <a:cubicBezTo>
                  <a:pt x="68" y="55"/>
                  <a:pt x="69" y="56"/>
                  <a:pt x="70" y="56"/>
                </a:cubicBezTo>
                <a:cubicBezTo>
                  <a:pt x="79" y="65"/>
                  <a:pt x="79" y="65"/>
                  <a:pt x="79" y="65"/>
                </a:cubicBezTo>
                <a:cubicBezTo>
                  <a:pt x="84" y="61"/>
                  <a:pt x="90" y="56"/>
                  <a:pt x="101" y="56"/>
                </a:cubicBezTo>
                <a:cubicBezTo>
                  <a:pt x="113" y="56"/>
                  <a:pt x="120" y="62"/>
                  <a:pt x="125" y="66"/>
                </a:cubicBezTo>
                <a:cubicBezTo>
                  <a:pt x="127" y="68"/>
                  <a:pt x="129" y="70"/>
                  <a:pt x="132" y="71"/>
                </a:cubicBezTo>
                <a:cubicBezTo>
                  <a:pt x="134" y="68"/>
                  <a:pt x="134" y="66"/>
                  <a:pt x="131" y="63"/>
                </a:cubicBezTo>
                <a:cubicBezTo>
                  <a:pt x="93" y="30"/>
                  <a:pt x="93" y="30"/>
                  <a:pt x="93" y="30"/>
                </a:cubicBezTo>
                <a:cubicBezTo>
                  <a:pt x="93" y="29"/>
                  <a:pt x="92" y="29"/>
                  <a:pt x="92" y="2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7" y="33"/>
                  <a:pt x="121" y="33"/>
                  <a:pt x="124" y="30"/>
                </a:cubicBezTo>
                <a:cubicBezTo>
                  <a:pt x="126" y="27"/>
                  <a:pt x="126" y="22"/>
                  <a:pt x="123" y="20"/>
                </a:cubicBezTo>
                <a:cubicBezTo>
                  <a:pt x="105" y="4"/>
                  <a:pt x="105" y="4"/>
                  <a:pt x="105" y="4"/>
                </a:cubicBezTo>
                <a:cubicBezTo>
                  <a:pt x="105" y="3"/>
                  <a:pt x="105" y="3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1" y="0"/>
                  <a:pt x="97" y="1"/>
                  <a:pt x="94" y="4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8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8"/>
                  <a:pt x="64" y="39"/>
                  <a:pt x="64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3" y="40"/>
                  <a:pt x="0" y="43"/>
                  <a:pt x="0" y="47"/>
                </a:cubicBezTo>
                <a:cubicBezTo>
                  <a:pt x="0" y="51"/>
                  <a:pt x="3" y="54"/>
                  <a:pt x="7" y="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0" name="出自【趣你的PPT】(微信:qunideppt)：最优质的PPT资源库"/>
          <p:cNvSpPr>
            <a:spLocks/>
          </p:cNvSpPr>
          <p:nvPr/>
        </p:nvSpPr>
        <p:spPr bwMode="auto">
          <a:xfrm>
            <a:off x="834632" y="2247436"/>
            <a:ext cx="329555" cy="42251"/>
          </a:xfrm>
          <a:custGeom>
            <a:avLst/>
            <a:gdLst>
              <a:gd name="T0" fmla="*/ 180 w 180"/>
              <a:gd name="T1" fmla="*/ 0 h 23"/>
              <a:gd name="T2" fmla="*/ 160 w 180"/>
              <a:gd name="T3" fmla="*/ 9 h 23"/>
              <a:gd name="T4" fmla="*/ 145 w 180"/>
              <a:gd name="T5" fmla="*/ 15 h 23"/>
              <a:gd name="T6" fmla="*/ 130 w 180"/>
              <a:gd name="T7" fmla="*/ 9 h 23"/>
              <a:gd name="T8" fmla="*/ 109 w 180"/>
              <a:gd name="T9" fmla="*/ 0 h 23"/>
              <a:gd name="T10" fmla="*/ 89 w 180"/>
              <a:gd name="T11" fmla="*/ 9 h 23"/>
              <a:gd name="T12" fmla="*/ 73 w 180"/>
              <a:gd name="T13" fmla="*/ 15 h 23"/>
              <a:gd name="T14" fmla="*/ 58 w 180"/>
              <a:gd name="T15" fmla="*/ 9 h 23"/>
              <a:gd name="T16" fmla="*/ 38 w 180"/>
              <a:gd name="T17" fmla="*/ 0 h 23"/>
              <a:gd name="T18" fmla="*/ 17 w 180"/>
              <a:gd name="T19" fmla="*/ 9 h 23"/>
              <a:gd name="T20" fmla="*/ 2 w 180"/>
              <a:gd name="T21" fmla="*/ 15 h 23"/>
              <a:gd name="T22" fmla="*/ 0 w 180"/>
              <a:gd name="T23" fmla="*/ 15 h 23"/>
              <a:gd name="T24" fmla="*/ 0 w 180"/>
              <a:gd name="T25" fmla="*/ 23 h 23"/>
              <a:gd name="T26" fmla="*/ 2 w 180"/>
              <a:gd name="T27" fmla="*/ 23 h 23"/>
              <a:gd name="T28" fmla="*/ 22 w 180"/>
              <a:gd name="T29" fmla="*/ 14 h 23"/>
              <a:gd name="T30" fmla="*/ 38 w 180"/>
              <a:gd name="T31" fmla="*/ 8 h 23"/>
              <a:gd name="T32" fmla="*/ 53 w 180"/>
              <a:gd name="T33" fmla="*/ 14 h 23"/>
              <a:gd name="T34" fmla="*/ 73 w 180"/>
              <a:gd name="T35" fmla="*/ 23 h 23"/>
              <a:gd name="T36" fmla="*/ 94 w 180"/>
              <a:gd name="T37" fmla="*/ 14 h 23"/>
              <a:gd name="T38" fmla="*/ 109 w 180"/>
              <a:gd name="T39" fmla="*/ 8 h 23"/>
              <a:gd name="T40" fmla="*/ 125 w 180"/>
              <a:gd name="T41" fmla="*/ 14 h 23"/>
              <a:gd name="T42" fmla="*/ 145 w 180"/>
              <a:gd name="T43" fmla="*/ 23 h 23"/>
              <a:gd name="T44" fmla="*/ 166 w 180"/>
              <a:gd name="T45" fmla="*/ 14 h 23"/>
              <a:gd name="T46" fmla="*/ 180 w 180"/>
              <a:gd name="T47" fmla="*/ 8 h 23"/>
              <a:gd name="T48" fmla="*/ 180 w 180"/>
              <a:gd name="T4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3">
                <a:moveTo>
                  <a:pt x="180" y="0"/>
                </a:moveTo>
                <a:cubicBezTo>
                  <a:pt x="170" y="0"/>
                  <a:pt x="165" y="4"/>
                  <a:pt x="160" y="9"/>
                </a:cubicBezTo>
                <a:cubicBezTo>
                  <a:pt x="156" y="12"/>
                  <a:pt x="153" y="15"/>
                  <a:pt x="145" y="15"/>
                </a:cubicBezTo>
                <a:cubicBezTo>
                  <a:pt x="138" y="15"/>
                  <a:pt x="134" y="12"/>
                  <a:pt x="130" y="9"/>
                </a:cubicBezTo>
                <a:cubicBezTo>
                  <a:pt x="125" y="4"/>
                  <a:pt x="120" y="0"/>
                  <a:pt x="109" y="0"/>
                </a:cubicBezTo>
                <a:cubicBezTo>
                  <a:pt x="99" y="0"/>
                  <a:pt x="93" y="4"/>
                  <a:pt x="89" y="9"/>
                </a:cubicBezTo>
                <a:cubicBezTo>
                  <a:pt x="85" y="12"/>
                  <a:pt x="81" y="15"/>
                  <a:pt x="73" y="15"/>
                </a:cubicBezTo>
                <a:cubicBezTo>
                  <a:pt x="66" y="15"/>
                  <a:pt x="62" y="12"/>
                  <a:pt x="58" y="9"/>
                </a:cubicBezTo>
                <a:cubicBezTo>
                  <a:pt x="53" y="4"/>
                  <a:pt x="48" y="0"/>
                  <a:pt x="38" y="0"/>
                </a:cubicBezTo>
                <a:cubicBezTo>
                  <a:pt x="27" y="0"/>
                  <a:pt x="22" y="4"/>
                  <a:pt x="17" y="9"/>
                </a:cubicBezTo>
                <a:cubicBezTo>
                  <a:pt x="13" y="12"/>
                  <a:pt x="9" y="15"/>
                  <a:pt x="2" y="15"/>
                </a:cubicBezTo>
                <a:cubicBezTo>
                  <a:pt x="1" y="15"/>
                  <a:pt x="1" y="15"/>
                  <a:pt x="0" y="15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1" y="23"/>
                  <a:pt x="2" y="23"/>
                </a:cubicBezTo>
                <a:cubicBezTo>
                  <a:pt x="12" y="23"/>
                  <a:pt x="17" y="19"/>
                  <a:pt x="22" y="14"/>
                </a:cubicBezTo>
                <a:cubicBezTo>
                  <a:pt x="26" y="11"/>
                  <a:pt x="30" y="8"/>
                  <a:pt x="38" y="8"/>
                </a:cubicBezTo>
                <a:cubicBezTo>
                  <a:pt x="45" y="8"/>
                  <a:pt x="49" y="11"/>
                  <a:pt x="53" y="14"/>
                </a:cubicBezTo>
                <a:cubicBezTo>
                  <a:pt x="58" y="19"/>
                  <a:pt x="63" y="23"/>
                  <a:pt x="73" y="23"/>
                </a:cubicBezTo>
                <a:cubicBezTo>
                  <a:pt x="84" y="23"/>
                  <a:pt x="89" y="19"/>
                  <a:pt x="94" y="14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5" y="14"/>
                </a:cubicBezTo>
                <a:cubicBezTo>
                  <a:pt x="129" y="19"/>
                  <a:pt x="135" y="23"/>
                  <a:pt x="145" y="23"/>
                </a:cubicBezTo>
                <a:cubicBezTo>
                  <a:pt x="156" y="23"/>
                  <a:pt x="161" y="19"/>
                  <a:pt x="166" y="14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1" name="出自【趣你的PPT】(微信:qunideppt)：最优质的PPT资源库"/>
          <p:cNvSpPr>
            <a:spLocks/>
          </p:cNvSpPr>
          <p:nvPr/>
        </p:nvSpPr>
        <p:spPr bwMode="auto">
          <a:xfrm>
            <a:off x="834632" y="2272786"/>
            <a:ext cx="329555" cy="42251"/>
          </a:xfrm>
          <a:custGeom>
            <a:avLst/>
            <a:gdLst>
              <a:gd name="T0" fmla="*/ 180 w 180"/>
              <a:gd name="T1" fmla="*/ 0 h 23"/>
              <a:gd name="T2" fmla="*/ 160 w 180"/>
              <a:gd name="T3" fmla="*/ 9 h 23"/>
              <a:gd name="T4" fmla="*/ 145 w 180"/>
              <a:gd name="T5" fmla="*/ 16 h 23"/>
              <a:gd name="T6" fmla="*/ 130 w 180"/>
              <a:gd name="T7" fmla="*/ 9 h 23"/>
              <a:gd name="T8" fmla="*/ 109 w 180"/>
              <a:gd name="T9" fmla="*/ 0 h 23"/>
              <a:gd name="T10" fmla="*/ 89 w 180"/>
              <a:gd name="T11" fmla="*/ 9 h 23"/>
              <a:gd name="T12" fmla="*/ 73 w 180"/>
              <a:gd name="T13" fmla="*/ 16 h 23"/>
              <a:gd name="T14" fmla="*/ 58 w 180"/>
              <a:gd name="T15" fmla="*/ 9 h 23"/>
              <a:gd name="T16" fmla="*/ 38 w 180"/>
              <a:gd name="T17" fmla="*/ 0 h 23"/>
              <a:gd name="T18" fmla="*/ 17 w 180"/>
              <a:gd name="T19" fmla="*/ 9 h 23"/>
              <a:gd name="T20" fmla="*/ 2 w 180"/>
              <a:gd name="T21" fmla="*/ 16 h 23"/>
              <a:gd name="T22" fmla="*/ 0 w 180"/>
              <a:gd name="T23" fmla="*/ 16 h 23"/>
              <a:gd name="T24" fmla="*/ 0 w 180"/>
              <a:gd name="T25" fmla="*/ 23 h 23"/>
              <a:gd name="T26" fmla="*/ 2 w 180"/>
              <a:gd name="T27" fmla="*/ 23 h 23"/>
              <a:gd name="T28" fmla="*/ 22 w 180"/>
              <a:gd name="T29" fmla="*/ 15 h 23"/>
              <a:gd name="T30" fmla="*/ 38 w 180"/>
              <a:gd name="T31" fmla="*/ 8 h 23"/>
              <a:gd name="T32" fmla="*/ 53 w 180"/>
              <a:gd name="T33" fmla="*/ 15 h 23"/>
              <a:gd name="T34" fmla="*/ 73 w 180"/>
              <a:gd name="T35" fmla="*/ 23 h 23"/>
              <a:gd name="T36" fmla="*/ 94 w 180"/>
              <a:gd name="T37" fmla="*/ 15 h 23"/>
              <a:gd name="T38" fmla="*/ 109 w 180"/>
              <a:gd name="T39" fmla="*/ 8 h 23"/>
              <a:gd name="T40" fmla="*/ 125 w 180"/>
              <a:gd name="T41" fmla="*/ 15 h 23"/>
              <a:gd name="T42" fmla="*/ 145 w 180"/>
              <a:gd name="T43" fmla="*/ 23 h 23"/>
              <a:gd name="T44" fmla="*/ 166 w 180"/>
              <a:gd name="T45" fmla="*/ 15 h 23"/>
              <a:gd name="T46" fmla="*/ 180 w 180"/>
              <a:gd name="T47" fmla="*/ 8 h 23"/>
              <a:gd name="T48" fmla="*/ 180 w 180"/>
              <a:gd name="T4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3">
                <a:moveTo>
                  <a:pt x="180" y="0"/>
                </a:moveTo>
                <a:cubicBezTo>
                  <a:pt x="170" y="0"/>
                  <a:pt x="165" y="5"/>
                  <a:pt x="160" y="9"/>
                </a:cubicBezTo>
                <a:cubicBezTo>
                  <a:pt x="156" y="12"/>
                  <a:pt x="153" y="16"/>
                  <a:pt x="145" y="16"/>
                </a:cubicBezTo>
                <a:cubicBezTo>
                  <a:pt x="138" y="16"/>
                  <a:pt x="134" y="12"/>
                  <a:pt x="130" y="9"/>
                </a:cubicBezTo>
                <a:cubicBezTo>
                  <a:pt x="125" y="5"/>
                  <a:pt x="120" y="0"/>
                  <a:pt x="109" y="0"/>
                </a:cubicBezTo>
                <a:cubicBezTo>
                  <a:pt x="99" y="0"/>
                  <a:pt x="93" y="5"/>
                  <a:pt x="89" y="9"/>
                </a:cubicBezTo>
                <a:cubicBezTo>
                  <a:pt x="85" y="12"/>
                  <a:pt x="81" y="16"/>
                  <a:pt x="73" y="16"/>
                </a:cubicBezTo>
                <a:cubicBezTo>
                  <a:pt x="66" y="16"/>
                  <a:pt x="62" y="12"/>
                  <a:pt x="58" y="9"/>
                </a:cubicBezTo>
                <a:cubicBezTo>
                  <a:pt x="53" y="5"/>
                  <a:pt x="48" y="0"/>
                  <a:pt x="38" y="0"/>
                </a:cubicBezTo>
                <a:cubicBezTo>
                  <a:pt x="27" y="0"/>
                  <a:pt x="22" y="5"/>
                  <a:pt x="17" y="9"/>
                </a:cubicBezTo>
                <a:cubicBezTo>
                  <a:pt x="13" y="12"/>
                  <a:pt x="9" y="16"/>
                  <a:pt x="2" y="16"/>
                </a:cubicBezTo>
                <a:cubicBezTo>
                  <a:pt x="1" y="16"/>
                  <a:pt x="1" y="16"/>
                  <a:pt x="0" y="16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1" y="23"/>
                  <a:pt x="2" y="23"/>
                </a:cubicBezTo>
                <a:cubicBezTo>
                  <a:pt x="12" y="23"/>
                  <a:pt x="17" y="19"/>
                  <a:pt x="22" y="15"/>
                </a:cubicBezTo>
                <a:cubicBezTo>
                  <a:pt x="26" y="11"/>
                  <a:pt x="30" y="8"/>
                  <a:pt x="38" y="8"/>
                </a:cubicBezTo>
                <a:cubicBezTo>
                  <a:pt x="45" y="8"/>
                  <a:pt x="49" y="11"/>
                  <a:pt x="53" y="15"/>
                </a:cubicBezTo>
                <a:cubicBezTo>
                  <a:pt x="58" y="19"/>
                  <a:pt x="63" y="23"/>
                  <a:pt x="73" y="23"/>
                </a:cubicBezTo>
                <a:cubicBezTo>
                  <a:pt x="84" y="23"/>
                  <a:pt x="89" y="19"/>
                  <a:pt x="94" y="15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5" y="15"/>
                </a:cubicBezTo>
                <a:cubicBezTo>
                  <a:pt x="129" y="19"/>
                  <a:pt x="135" y="23"/>
                  <a:pt x="145" y="23"/>
                </a:cubicBezTo>
                <a:cubicBezTo>
                  <a:pt x="156" y="23"/>
                  <a:pt x="161" y="19"/>
                  <a:pt x="166" y="15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2" name="出自【趣你的PPT】(微信:qunideppt)：最优质的PPT资源库"/>
          <p:cNvSpPr>
            <a:spLocks/>
          </p:cNvSpPr>
          <p:nvPr/>
        </p:nvSpPr>
        <p:spPr bwMode="auto">
          <a:xfrm>
            <a:off x="834632" y="2298137"/>
            <a:ext cx="329555" cy="44363"/>
          </a:xfrm>
          <a:custGeom>
            <a:avLst/>
            <a:gdLst>
              <a:gd name="T0" fmla="*/ 180 w 180"/>
              <a:gd name="T1" fmla="*/ 0 h 24"/>
              <a:gd name="T2" fmla="*/ 160 w 180"/>
              <a:gd name="T3" fmla="*/ 9 h 24"/>
              <a:gd name="T4" fmla="*/ 145 w 180"/>
              <a:gd name="T5" fmla="*/ 16 h 24"/>
              <a:gd name="T6" fmla="*/ 130 w 180"/>
              <a:gd name="T7" fmla="*/ 9 h 24"/>
              <a:gd name="T8" fmla="*/ 109 w 180"/>
              <a:gd name="T9" fmla="*/ 0 h 24"/>
              <a:gd name="T10" fmla="*/ 89 w 180"/>
              <a:gd name="T11" fmla="*/ 9 h 24"/>
              <a:gd name="T12" fmla="*/ 73 w 180"/>
              <a:gd name="T13" fmla="*/ 16 h 24"/>
              <a:gd name="T14" fmla="*/ 58 w 180"/>
              <a:gd name="T15" fmla="*/ 9 h 24"/>
              <a:gd name="T16" fmla="*/ 38 w 180"/>
              <a:gd name="T17" fmla="*/ 0 h 24"/>
              <a:gd name="T18" fmla="*/ 17 w 180"/>
              <a:gd name="T19" fmla="*/ 9 h 24"/>
              <a:gd name="T20" fmla="*/ 2 w 180"/>
              <a:gd name="T21" fmla="*/ 16 h 24"/>
              <a:gd name="T22" fmla="*/ 0 w 180"/>
              <a:gd name="T23" fmla="*/ 16 h 24"/>
              <a:gd name="T24" fmla="*/ 0 w 180"/>
              <a:gd name="T25" fmla="*/ 24 h 24"/>
              <a:gd name="T26" fmla="*/ 2 w 180"/>
              <a:gd name="T27" fmla="*/ 24 h 24"/>
              <a:gd name="T28" fmla="*/ 22 w 180"/>
              <a:gd name="T29" fmla="*/ 15 h 24"/>
              <a:gd name="T30" fmla="*/ 38 w 180"/>
              <a:gd name="T31" fmla="*/ 8 h 24"/>
              <a:gd name="T32" fmla="*/ 53 w 180"/>
              <a:gd name="T33" fmla="*/ 15 h 24"/>
              <a:gd name="T34" fmla="*/ 73 w 180"/>
              <a:gd name="T35" fmla="*/ 24 h 24"/>
              <a:gd name="T36" fmla="*/ 94 w 180"/>
              <a:gd name="T37" fmla="*/ 15 h 24"/>
              <a:gd name="T38" fmla="*/ 109 w 180"/>
              <a:gd name="T39" fmla="*/ 8 h 24"/>
              <a:gd name="T40" fmla="*/ 125 w 180"/>
              <a:gd name="T41" fmla="*/ 15 h 24"/>
              <a:gd name="T42" fmla="*/ 145 w 180"/>
              <a:gd name="T43" fmla="*/ 24 h 24"/>
              <a:gd name="T44" fmla="*/ 166 w 180"/>
              <a:gd name="T45" fmla="*/ 15 h 24"/>
              <a:gd name="T46" fmla="*/ 180 w 180"/>
              <a:gd name="T47" fmla="*/ 8 h 24"/>
              <a:gd name="T48" fmla="*/ 180 w 180"/>
              <a:gd name="T4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4">
                <a:moveTo>
                  <a:pt x="180" y="0"/>
                </a:moveTo>
                <a:cubicBezTo>
                  <a:pt x="170" y="0"/>
                  <a:pt x="165" y="5"/>
                  <a:pt x="160" y="9"/>
                </a:cubicBezTo>
                <a:cubicBezTo>
                  <a:pt x="156" y="12"/>
                  <a:pt x="153" y="16"/>
                  <a:pt x="145" y="16"/>
                </a:cubicBezTo>
                <a:cubicBezTo>
                  <a:pt x="138" y="16"/>
                  <a:pt x="134" y="12"/>
                  <a:pt x="130" y="9"/>
                </a:cubicBezTo>
                <a:cubicBezTo>
                  <a:pt x="125" y="5"/>
                  <a:pt x="120" y="0"/>
                  <a:pt x="109" y="0"/>
                </a:cubicBezTo>
                <a:cubicBezTo>
                  <a:pt x="99" y="0"/>
                  <a:pt x="93" y="5"/>
                  <a:pt x="89" y="9"/>
                </a:cubicBezTo>
                <a:cubicBezTo>
                  <a:pt x="85" y="12"/>
                  <a:pt x="81" y="16"/>
                  <a:pt x="73" y="16"/>
                </a:cubicBezTo>
                <a:cubicBezTo>
                  <a:pt x="66" y="16"/>
                  <a:pt x="62" y="12"/>
                  <a:pt x="58" y="9"/>
                </a:cubicBezTo>
                <a:cubicBezTo>
                  <a:pt x="53" y="5"/>
                  <a:pt x="48" y="0"/>
                  <a:pt x="38" y="0"/>
                </a:cubicBezTo>
                <a:cubicBezTo>
                  <a:pt x="27" y="0"/>
                  <a:pt x="22" y="5"/>
                  <a:pt x="17" y="9"/>
                </a:cubicBezTo>
                <a:cubicBezTo>
                  <a:pt x="13" y="12"/>
                  <a:pt x="9" y="16"/>
                  <a:pt x="2" y="16"/>
                </a:cubicBezTo>
                <a:cubicBezTo>
                  <a:pt x="1" y="16"/>
                  <a:pt x="1" y="16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4"/>
                  <a:pt x="1" y="24"/>
                  <a:pt x="2" y="24"/>
                </a:cubicBezTo>
                <a:cubicBezTo>
                  <a:pt x="12" y="24"/>
                  <a:pt x="17" y="19"/>
                  <a:pt x="22" y="15"/>
                </a:cubicBezTo>
                <a:cubicBezTo>
                  <a:pt x="26" y="11"/>
                  <a:pt x="30" y="8"/>
                  <a:pt x="38" y="8"/>
                </a:cubicBezTo>
                <a:cubicBezTo>
                  <a:pt x="45" y="8"/>
                  <a:pt x="49" y="11"/>
                  <a:pt x="53" y="15"/>
                </a:cubicBezTo>
                <a:cubicBezTo>
                  <a:pt x="58" y="19"/>
                  <a:pt x="63" y="24"/>
                  <a:pt x="73" y="24"/>
                </a:cubicBezTo>
                <a:cubicBezTo>
                  <a:pt x="84" y="24"/>
                  <a:pt x="89" y="19"/>
                  <a:pt x="94" y="15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5" y="15"/>
                </a:cubicBezTo>
                <a:cubicBezTo>
                  <a:pt x="129" y="19"/>
                  <a:pt x="135" y="24"/>
                  <a:pt x="145" y="24"/>
                </a:cubicBezTo>
                <a:cubicBezTo>
                  <a:pt x="156" y="24"/>
                  <a:pt x="161" y="19"/>
                  <a:pt x="166" y="15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3" name="出自【趣你的PPT】(微信:qunideppt)：最优质的PPT资源库"/>
          <p:cNvSpPr>
            <a:spLocks/>
          </p:cNvSpPr>
          <p:nvPr/>
        </p:nvSpPr>
        <p:spPr bwMode="auto">
          <a:xfrm>
            <a:off x="921245" y="2141809"/>
            <a:ext cx="61264" cy="63376"/>
          </a:xfrm>
          <a:custGeom>
            <a:avLst/>
            <a:gdLst>
              <a:gd name="T0" fmla="*/ 7 w 34"/>
              <a:gd name="T1" fmla="*/ 29 h 35"/>
              <a:gd name="T2" fmla="*/ 29 w 34"/>
              <a:gd name="T3" fmla="*/ 28 h 35"/>
              <a:gd name="T4" fmla="*/ 27 w 34"/>
              <a:gd name="T5" fmla="*/ 6 h 35"/>
              <a:gd name="T6" fmla="*/ 6 w 34"/>
              <a:gd name="T7" fmla="*/ 7 h 35"/>
              <a:gd name="T8" fmla="*/ 7 w 34"/>
              <a:gd name="T9" fmla="*/ 2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5">
                <a:moveTo>
                  <a:pt x="7" y="29"/>
                </a:moveTo>
                <a:cubicBezTo>
                  <a:pt x="13" y="35"/>
                  <a:pt x="23" y="34"/>
                  <a:pt x="29" y="28"/>
                </a:cubicBezTo>
                <a:cubicBezTo>
                  <a:pt x="34" y="21"/>
                  <a:pt x="34" y="12"/>
                  <a:pt x="27" y="6"/>
                </a:cubicBezTo>
                <a:cubicBezTo>
                  <a:pt x="21" y="0"/>
                  <a:pt x="11" y="1"/>
                  <a:pt x="6" y="7"/>
                </a:cubicBezTo>
                <a:cubicBezTo>
                  <a:pt x="0" y="14"/>
                  <a:pt x="1" y="24"/>
                  <a:pt x="7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4" name="出自【趣你的PPT】(微信:qunideppt)：最优质的PPT资源库"/>
          <p:cNvSpPr>
            <a:spLocks/>
          </p:cNvSpPr>
          <p:nvPr/>
        </p:nvSpPr>
        <p:spPr bwMode="auto">
          <a:xfrm>
            <a:off x="2879563" y="2410102"/>
            <a:ext cx="249279" cy="130977"/>
          </a:xfrm>
          <a:custGeom>
            <a:avLst/>
            <a:gdLst>
              <a:gd name="T0" fmla="*/ 7 w 135"/>
              <a:gd name="T1" fmla="*/ 54 h 71"/>
              <a:gd name="T2" fmla="*/ 68 w 135"/>
              <a:gd name="T3" fmla="*/ 54 h 71"/>
              <a:gd name="T4" fmla="*/ 70 w 135"/>
              <a:gd name="T5" fmla="*/ 56 h 71"/>
              <a:gd name="T6" fmla="*/ 80 w 135"/>
              <a:gd name="T7" fmla="*/ 65 h 71"/>
              <a:gd name="T8" fmla="*/ 102 w 135"/>
              <a:gd name="T9" fmla="*/ 56 h 71"/>
              <a:gd name="T10" fmla="*/ 126 w 135"/>
              <a:gd name="T11" fmla="*/ 66 h 71"/>
              <a:gd name="T12" fmla="*/ 133 w 135"/>
              <a:gd name="T13" fmla="*/ 71 h 71"/>
              <a:gd name="T14" fmla="*/ 132 w 135"/>
              <a:gd name="T15" fmla="*/ 63 h 71"/>
              <a:gd name="T16" fmla="*/ 94 w 135"/>
              <a:gd name="T17" fmla="*/ 30 h 71"/>
              <a:gd name="T18" fmla="*/ 92 w 135"/>
              <a:gd name="T19" fmla="*/ 28 h 71"/>
              <a:gd name="T20" fmla="*/ 101 w 135"/>
              <a:gd name="T21" fmla="*/ 18 h 71"/>
              <a:gd name="T22" fmla="*/ 115 w 135"/>
              <a:gd name="T23" fmla="*/ 30 h 71"/>
              <a:gd name="T24" fmla="*/ 125 w 135"/>
              <a:gd name="T25" fmla="*/ 30 h 71"/>
              <a:gd name="T26" fmla="*/ 124 w 135"/>
              <a:gd name="T27" fmla="*/ 20 h 71"/>
              <a:gd name="T28" fmla="*/ 106 w 135"/>
              <a:gd name="T29" fmla="*/ 3 h 71"/>
              <a:gd name="T30" fmla="*/ 105 w 135"/>
              <a:gd name="T31" fmla="*/ 3 h 71"/>
              <a:gd name="T32" fmla="*/ 105 w 135"/>
              <a:gd name="T33" fmla="*/ 3 h 71"/>
              <a:gd name="T34" fmla="*/ 95 w 135"/>
              <a:gd name="T35" fmla="*/ 4 h 71"/>
              <a:gd name="T36" fmla="*/ 75 w 135"/>
              <a:gd name="T37" fmla="*/ 27 h 71"/>
              <a:gd name="T38" fmla="*/ 74 w 135"/>
              <a:gd name="T39" fmla="*/ 28 h 71"/>
              <a:gd name="T40" fmla="*/ 66 w 135"/>
              <a:gd name="T41" fmla="*/ 37 h 71"/>
              <a:gd name="T42" fmla="*/ 65 w 135"/>
              <a:gd name="T43" fmla="*/ 40 h 71"/>
              <a:gd name="T44" fmla="*/ 7 w 135"/>
              <a:gd name="T45" fmla="*/ 40 h 71"/>
              <a:gd name="T46" fmla="*/ 0 w 135"/>
              <a:gd name="T47" fmla="*/ 47 h 71"/>
              <a:gd name="T48" fmla="*/ 7 w 135"/>
              <a:gd name="T49" fmla="*/ 5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71">
                <a:moveTo>
                  <a:pt x="7" y="54"/>
                </a:moveTo>
                <a:cubicBezTo>
                  <a:pt x="68" y="54"/>
                  <a:pt x="68" y="54"/>
                  <a:pt x="68" y="54"/>
                </a:cubicBezTo>
                <a:cubicBezTo>
                  <a:pt x="69" y="55"/>
                  <a:pt x="70" y="56"/>
                  <a:pt x="70" y="56"/>
                </a:cubicBezTo>
                <a:cubicBezTo>
                  <a:pt x="80" y="65"/>
                  <a:pt x="80" y="65"/>
                  <a:pt x="80" y="65"/>
                </a:cubicBezTo>
                <a:cubicBezTo>
                  <a:pt x="85" y="61"/>
                  <a:pt x="91" y="56"/>
                  <a:pt x="102" y="56"/>
                </a:cubicBezTo>
                <a:cubicBezTo>
                  <a:pt x="114" y="56"/>
                  <a:pt x="121" y="62"/>
                  <a:pt x="126" y="66"/>
                </a:cubicBezTo>
                <a:cubicBezTo>
                  <a:pt x="128" y="68"/>
                  <a:pt x="130" y="70"/>
                  <a:pt x="133" y="71"/>
                </a:cubicBezTo>
                <a:cubicBezTo>
                  <a:pt x="134" y="68"/>
                  <a:pt x="135" y="66"/>
                  <a:pt x="132" y="63"/>
                </a:cubicBezTo>
                <a:cubicBezTo>
                  <a:pt x="94" y="30"/>
                  <a:pt x="94" y="30"/>
                  <a:pt x="94" y="30"/>
                </a:cubicBezTo>
                <a:cubicBezTo>
                  <a:pt x="94" y="29"/>
                  <a:pt x="93" y="29"/>
                  <a:pt x="92" y="28"/>
                </a:cubicBezTo>
                <a:cubicBezTo>
                  <a:pt x="101" y="18"/>
                  <a:pt x="101" y="18"/>
                  <a:pt x="101" y="18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8" y="33"/>
                  <a:pt x="122" y="33"/>
                  <a:pt x="125" y="30"/>
                </a:cubicBezTo>
                <a:cubicBezTo>
                  <a:pt x="127" y="27"/>
                  <a:pt x="127" y="22"/>
                  <a:pt x="124" y="2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5" y="3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2" y="0"/>
                  <a:pt x="97" y="1"/>
                  <a:pt x="95" y="4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4" y="28"/>
                </a:cubicBezTo>
                <a:cubicBezTo>
                  <a:pt x="66" y="37"/>
                  <a:pt x="66" y="37"/>
                  <a:pt x="66" y="37"/>
                </a:cubicBezTo>
                <a:cubicBezTo>
                  <a:pt x="65" y="38"/>
                  <a:pt x="65" y="39"/>
                  <a:pt x="65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4" y="40"/>
                  <a:pt x="0" y="43"/>
                  <a:pt x="0" y="47"/>
                </a:cubicBezTo>
                <a:cubicBezTo>
                  <a:pt x="0" y="51"/>
                  <a:pt x="4" y="54"/>
                  <a:pt x="7" y="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5" name="出自【趣你的PPT】(微信:qunideppt)：最优质的PPT资源库"/>
          <p:cNvSpPr>
            <a:spLocks/>
          </p:cNvSpPr>
          <p:nvPr/>
        </p:nvSpPr>
        <p:spPr bwMode="auto">
          <a:xfrm>
            <a:off x="2866888" y="2522065"/>
            <a:ext cx="331668" cy="42251"/>
          </a:xfrm>
          <a:custGeom>
            <a:avLst/>
            <a:gdLst>
              <a:gd name="T0" fmla="*/ 180 w 180"/>
              <a:gd name="T1" fmla="*/ 0 h 23"/>
              <a:gd name="T2" fmla="*/ 160 w 180"/>
              <a:gd name="T3" fmla="*/ 8 h 23"/>
              <a:gd name="T4" fmla="*/ 145 w 180"/>
              <a:gd name="T5" fmla="*/ 15 h 23"/>
              <a:gd name="T6" fmla="*/ 130 w 180"/>
              <a:gd name="T7" fmla="*/ 8 h 23"/>
              <a:gd name="T8" fmla="*/ 109 w 180"/>
              <a:gd name="T9" fmla="*/ 0 h 23"/>
              <a:gd name="T10" fmla="*/ 89 w 180"/>
              <a:gd name="T11" fmla="*/ 8 h 23"/>
              <a:gd name="T12" fmla="*/ 73 w 180"/>
              <a:gd name="T13" fmla="*/ 15 h 23"/>
              <a:gd name="T14" fmla="*/ 58 w 180"/>
              <a:gd name="T15" fmla="*/ 8 h 23"/>
              <a:gd name="T16" fmla="*/ 37 w 180"/>
              <a:gd name="T17" fmla="*/ 0 h 23"/>
              <a:gd name="T18" fmla="*/ 17 w 180"/>
              <a:gd name="T19" fmla="*/ 8 h 23"/>
              <a:gd name="T20" fmla="*/ 1 w 180"/>
              <a:gd name="T21" fmla="*/ 15 h 23"/>
              <a:gd name="T22" fmla="*/ 0 w 180"/>
              <a:gd name="T23" fmla="*/ 15 h 23"/>
              <a:gd name="T24" fmla="*/ 0 w 180"/>
              <a:gd name="T25" fmla="*/ 23 h 23"/>
              <a:gd name="T26" fmla="*/ 1 w 180"/>
              <a:gd name="T27" fmla="*/ 23 h 23"/>
              <a:gd name="T28" fmla="*/ 22 w 180"/>
              <a:gd name="T29" fmla="*/ 14 h 23"/>
              <a:gd name="T30" fmla="*/ 37 w 180"/>
              <a:gd name="T31" fmla="*/ 8 h 23"/>
              <a:gd name="T32" fmla="*/ 53 w 180"/>
              <a:gd name="T33" fmla="*/ 14 h 23"/>
              <a:gd name="T34" fmla="*/ 73 w 180"/>
              <a:gd name="T35" fmla="*/ 23 h 23"/>
              <a:gd name="T36" fmla="*/ 94 w 180"/>
              <a:gd name="T37" fmla="*/ 14 h 23"/>
              <a:gd name="T38" fmla="*/ 109 w 180"/>
              <a:gd name="T39" fmla="*/ 8 h 23"/>
              <a:gd name="T40" fmla="*/ 124 w 180"/>
              <a:gd name="T41" fmla="*/ 14 h 23"/>
              <a:gd name="T42" fmla="*/ 145 w 180"/>
              <a:gd name="T43" fmla="*/ 23 h 23"/>
              <a:gd name="T44" fmla="*/ 166 w 180"/>
              <a:gd name="T45" fmla="*/ 14 h 23"/>
              <a:gd name="T46" fmla="*/ 180 w 180"/>
              <a:gd name="T47" fmla="*/ 8 h 23"/>
              <a:gd name="T48" fmla="*/ 180 w 180"/>
              <a:gd name="T4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3">
                <a:moveTo>
                  <a:pt x="180" y="0"/>
                </a:moveTo>
                <a:cubicBezTo>
                  <a:pt x="170" y="0"/>
                  <a:pt x="165" y="4"/>
                  <a:pt x="160" y="8"/>
                </a:cubicBezTo>
                <a:cubicBezTo>
                  <a:pt x="156" y="12"/>
                  <a:pt x="152" y="15"/>
                  <a:pt x="145" y="15"/>
                </a:cubicBezTo>
                <a:cubicBezTo>
                  <a:pt x="137" y="15"/>
                  <a:pt x="134" y="12"/>
                  <a:pt x="130" y="8"/>
                </a:cubicBezTo>
                <a:cubicBezTo>
                  <a:pt x="125" y="4"/>
                  <a:pt x="120" y="0"/>
                  <a:pt x="109" y="0"/>
                </a:cubicBezTo>
                <a:cubicBezTo>
                  <a:pt x="99" y="0"/>
                  <a:pt x="93" y="4"/>
                  <a:pt x="89" y="8"/>
                </a:cubicBezTo>
                <a:cubicBezTo>
                  <a:pt x="84" y="12"/>
                  <a:pt x="81" y="15"/>
                  <a:pt x="73" y="15"/>
                </a:cubicBezTo>
                <a:cubicBezTo>
                  <a:pt x="66" y="15"/>
                  <a:pt x="62" y="12"/>
                  <a:pt x="58" y="8"/>
                </a:cubicBezTo>
                <a:cubicBezTo>
                  <a:pt x="53" y="4"/>
                  <a:pt x="48" y="0"/>
                  <a:pt x="37" y="0"/>
                </a:cubicBezTo>
                <a:cubicBezTo>
                  <a:pt x="27" y="0"/>
                  <a:pt x="22" y="4"/>
                  <a:pt x="17" y="8"/>
                </a:cubicBezTo>
                <a:cubicBezTo>
                  <a:pt x="13" y="12"/>
                  <a:pt x="9" y="15"/>
                  <a:pt x="1" y="15"/>
                </a:cubicBezTo>
                <a:cubicBezTo>
                  <a:pt x="1" y="15"/>
                  <a:pt x="1" y="15"/>
                  <a:pt x="0" y="15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2" y="23"/>
                  <a:pt x="17" y="19"/>
                  <a:pt x="22" y="14"/>
                </a:cubicBezTo>
                <a:cubicBezTo>
                  <a:pt x="26" y="11"/>
                  <a:pt x="30" y="8"/>
                  <a:pt x="37" y="8"/>
                </a:cubicBezTo>
                <a:cubicBezTo>
                  <a:pt x="45" y="8"/>
                  <a:pt x="48" y="11"/>
                  <a:pt x="53" y="14"/>
                </a:cubicBezTo>
                <a:cubicBezTo>
                  <a:pt x="57" y="19"/>
                  <a:pt x="63" y="23"/>
                  <a:pt x="73" y="23"/>
                </a:cubicBezTo>
                <a:cubicBezTo>
                  <a:pt x="84" y="23"/>
                  <a:pt x="89" y="19"/>
                  <a:pt x="94" y="14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4" y="14"/>
                </a:cubicBezTo>
                <a:cubicBezTo>
                  <a:pt x="129" y="19"/>
                  <a:pt x="135" y="23"/>
                  <a:pt x="145" y="23"/>
                </a:cubicBezTo>
                <a:cubicBezTo>
                  <a:pt x="155" y="23"/>
                  <a:pt x="161" y="19"/>
                  <a:pt x="166" y="14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6" name="出自【趣你的PPT】(微信:qunideppt)：最优质的PPT资源库"/>
          <p:cNvSpPr>
            <a:spLocks/>
          </p:cNvSpPr>
          <p:nvPr/>
        </p:nvSpPr>
        <p:spPr bwMode="auto">
          <a:xfrm>
            <a:off x="2866888" y="2547416"/>
            <a:ext cx="331668" cy="42251"/>
          </a:xfrm>
          <a:custGeom>
            <a:avLst/>
            <a:gdLst>
              <a:gd name="T0" fmla="*/ 180 w 180"/>
              <a:gd name="T1" fmla="*/ 0 h 23"/>
              <a:gd name="T2" fmla="*/ 160 w 180"/>
              <a:gd name="T3" fmla="*/ 9 h 23"/>
              <a:gd name="T4" fmla="*/ 145 w 180"/>
              <a:gd name="T5" fmla="*/ 15 h 23"/>
              <a:gd name="T6" fmla="*/ 130 w 180"/>
              <a:gd name="T7" fmla="*/ 9 h 23"/>
              <a:gd name="T8" fmla="*/ 109 w 180"/>
              <a:gd name="T9" fmla="*/ 0 h 23"/>
              <a:gd name="T10" fmla="*/ 89 w 180"/>
              <a:gd name="T11" fmla="*/ 9 h 23"/>
              <a:gd name="T12" fmla="*/ 73 w 180"/>
              <a:gd name="T13" fmla="*/ 15 h 23"/>
              <a:gd name="T14" fmla="*/ 58 w 180"/>
              <a:gd name="T15" fmla="*/ 9 h 23"/>
              <a:gd name="T16" fmla="*/ 37 w 180"/>
              <a:gd name="T17" fmla="*/ 0 h 23"/>
              <a:gd name="T18" fmla="*/ 17 w 180"/>
              <a:gd name="T19" fmla="*/ 9 h 23"/>
              <a:gd name="T20" fmla="*/ 1 w 180"/>
              <a:gd name="T21" fmla="*/ 15 h 23"/>
              <a:gd name="T22" fmla="*/ 0 w 180"/>
              <a:gd name="T23" fmla="*/ 15 h 23"/>
              <a:gd name="T24" fmla="*/ 0 w 180"/>
              <a:gd name="T25" fmla="*/ 23 h 23"/>
              <a:gd name="T26" fmla="*/ 1 w 180"/>
              <a:gd name="T27" fmla="*/ 23 h 23"/>
              <a:gd name="T28" fmla="*/ 22 w 180"/>
              <a:gd name="T29" fmla="*/ 15 h 23"/>
              <a:gd name="T30" fmla="*/ 37 w 180"/>
              <a:gd name="T31" fmla="*/ 8 h 23"/>
              <a:gd name="T32" fmla="*/ 53 w 180"/>
              <a:gd name="T33" fmla="*/ 15 h 23"/>
              <a:gd name="T34" fmla="*/ 73 w 180"/>
              <a:gd name="T35" fmla="*/ 23 h 23"/>
              <a:gd name="T36" fmla="*/ 94 w 180"/>
              <a:gd name="T37" fmla="*/ 15 h 23"/>
              <a:gd name="T38" fmla="*/ 109 w 180"/>
              <a:gd name="T39" fmla="*/ 8 h 23"/>
              <a:gd name="T40" fmla="*/ 124 w 180"/>
              <a:gd name="T41" fmla="*/ 15 h 23"/>
              <a:gd name="T42" fmla="*/ 145 w 180"/>
              <a:gd name="T43" fmla="*/ 23 h 23"/>
              <a:gd name="T44" fmla="*/ 166 w 180"/>
              <a:gd name="T45" fmla="*/ 15 h 23"/>
              <a:gd name="T46" fmla="*/ 180 w 180"/>
              <a:gd name="T47" fmla="*/ 8 h 23"/>
              <a:gd name="T48" fmla="*/ 180 w 180"/>
              <a:gd name="T4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3">
                <a:moveTo>
                  <a:pt x="180" y="0"/>
                </a:moveTo>
                <a:cubicBezTo>
                  <a:pt x="170" y="0"/>
                  <a:pt x="165" y="5"/>
                  <a:pt x="160" y="9"/>
                </a:cubicBezTo>
                <a:cubicBezTo>
                  <a:pt x="156" y="12"/>
                  <a:pt x="152" y="15"/>
                  <a:pt x="145" y="15"/>
                </a:cubicBezTo>
                <a:cubicBezTo>
                  <a:pt x="137" y="15"/>
                  <a:pt x="134" y="12"/>
                  <a:pt x="130" y="9"/>
                </a:cubicBezTo>
                <a:cubicBezTo>
                  <a:pt x="125" y="4"/>
                  <a:pt x="120" y="0"/>
                  <a:pt x="109" y="0"/>
                </a:cubicBezTo>
                <a:cubicBezTo>
                  <a:pt x="99" y="0"/>
                  <a:pt x="93" y="4"/>
                  <a:pt x="89" y="9"/>
                </a:cubicBezTo>
                <a:cubicBezTo>
                  <a:pt x="84" y="12"/>
                  <a:pt x="81" y="15"/>
                  <a:pt x="73" y="15"/>
                </a:cubicBezTo>
                <a:cubicBezTo>
                  <a:pt x="66" y="15"/>
                  <a:pt x="62" y="12"/>
                  <a:pt x="58" y="9"/>
                </a:cubicBezTo>
                <a:cubicBezTo>
                  <a:pt x="53" y="4"/>
                  <a:pt x="48" y="0"/>
                  <a:pt x="37" y="0"/>
                </a:cubicBezTo>
                <a:cubicBezTo>
                  <a:pt x="27" y="0"/>
                  <a:pt x="22" y="4"/>
                  <a:pt x="17" y="9"/>
                </a:cubicBezTo>
                <a:cubicBezTo>
                  <a:pt x="13" y="12"/>
                  <a:pt x="9" y="15"/>
                  <a:pt x="1" y="15"/>
                </a:cubicBezTo>
                <a:cubicBezTo>
                  <a:pt x="1" y="15"/>
                  <a:pt x="1" y="15"/>
                  <a:pt x="0" y="15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2" y="23"/>
                  <a:pt x="17" y="19"/>
                  <a:pt x="22" y="15"/>
                </a:cubicBezTo>
                <a:cubicBezTo>
                  <a:pt x="26" y="11"/>
                  <a:pt x="30" y="8"/>
                  <a:pt x="37" y="8"/>
                </a:cubicBezTo>
                <a:cubicBezTo>
                  <a:pt x="45" y="8"/>
                  <a:pt x="48" y="11"/>
                  <a:pt x="53" y="15"/>
                </a:cubicBezTo>
                <a:cubicBezTo>
                  <a:pt x="57" y="19"/>
                  <a:pt x="63" y="23"/>
                  <a:pt x="73" y="23"/>
                </a:cubicBezTo>
                <a:cubicBezTo>
                  <a:pt x="84" y="23"/>
                  <a:pt x="89" y="19"/>
                  <a:pt x="94" y="15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4" y="15"/>
                </a:cubicBezTo>
                <a:cubicBezTo>
                  <a:pt x="129" y="19"/>
                  <a:pt x="135" y="23"/>
                  <a:pt x="145" y="23"/>
                </a:cubicBezTo>
                <a:cubicBezTo>
                  <a:pt x="155" y="23"/>
                  <a:pt x="161" y="19"/>
                  <a:pt x="166" y="15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7" name="出自【趣你的PPT】(微信:qunideppt)：最优质的PPT资源库"/>
          <p:cNvSpPr>
            <a:spLocks/>
          </p:cNvSpPr>
          <p:nvPr/>
        </p:nvSpPr>
        <p:spPr bwMode="auto">
          <a:xfrm>
            <a:off x="2866888" y="2574879"/>
            <a:ext cx="331668" cy="42251"/>
          </a:xfrm>
          <a:custGeom>
            <a:avLst/>
            <a:gdLst>
              <a:gd name="T0" fmla="*/ 180 w 180"/>
              <a:gd name="T1" fmla="*/ 0 h 23"/>
              <a:gd name="T2" fmla="*/ 160 w 180"/>
              <a:gd name="T3" fmla="*/ 9 h 23"/>
              <a:gd name="T4" fmla="*/ 145 w 180"/>
              <a:gd name="T5" fmla="*/ 16 h 23"/>
              <a:gd name="T6" fmla="*/ 130 w 180"/>
              <a:gd name="T7" fmla="*/ 9 h 23"/>
              <a:gd name="T8" fmla="*/ 109 w 180"/>
              <a:gd name="T9" fmla="*/ 0 h 23"/>
              <a:gd name="T10" fmla="*/ 89 w 180"/>
              <a:gd name="T11" fmla="*/ 9 h 23"/>
              <a:gd name="T12" fmla="*/ 73 w 180"/>
              <a:gd name="T13" fmla="*/ 16 h 23"/>
              <a:gd name="T14" fmla="*/ 58 w 180"/>
              <a:gd name="T15" fmla="*/ 9 h 23"/>
              <a:gd name="T16" fmla="*/ 37 w 180"/>
              <a:gd name="T17" fmla="*/ 0 h 23"/>
              <a:gd name="T18" fmla="*/ 17 w 180"/>
              <a:gd name="T19" fmla="*/ 9 h 23"/>
              <a:gd name="T20" fmla="*/ 1 w 180"/>
              <a:gd name="T21" fmla="*/ 16 h 23"/>
              <a:gd name="T22" fmla="*/ 0 w 180"/>
              <a:gd name="T23" fmla="*/ 16 h 23"/>
              <a:gd name="T24" fmla="*/ 0 w 180"/>
              <a:gd name="T25" fmla="*/ 23 h 23"/>
              <a:gd name="T26" fmla="*/ 1 w 180"/>
              <a:gd name="T27" fmla="*/ 23 h 23"/>
              <a:gd name="T28" fmla="*/ 22 w 180"/>
              <a:gd name="T29" fmla="*/ 15 h 23"/>
              <a:gd name="T30" fmla="*/ 37 w 180"/>
              <a:gd name="T31" fmla="*/ 8 h 23"/>
              <a:gd name="T32" fmla="*/ 53 w 180"/>
              <a:gd name="T33" fmla="*/ 15 h 23"/>
              <a:gd name="T34" fmla="*/ 73 w 180"/>
              <a:gd name="T35" fmla="*/ 23 h 23"/>
              <a:gd name="T36" fmla="*/ 94 w 180"/>
              <a:gd name="T37" fmla="*/ 15 h 23"/>
              <a:gd name="T38" fmla="*/ 109 w 180"/>
              <a:gd name="T39" fmla="*/ 8 h 23"/>
              <a:gd name="T40" fmla="*/ 124 w 180"/>
              <a:gd name="T41" fmla="*/ 15 h 23"/>
              <a:gd name="T42" fmla="*/ 145 w 180"/>
              <a:gd name="T43" fmla="*/ 23 h 23"/>
              <a:gd name="T44" fmla="*/ 166 w 180"/>
              <a:gd name="T45" fmla="*/ 15 h 23"/>
              <a:gd name="T46" fmla="*/ 180 w 180"/>
              <a:gd name="T47" fmla="*/ 8 h 23"/>
              <a:gd name="T48" fmla="*/ 180 w 180"/>
              <a:gd name="T4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0" h="23">
                <a:moveTo>
                  <a:pt x="180" y="0"/>
                </a:moveTo>
                <a:cubicBezTo>
                  <a:pt x="170" y="0"/>
                  <a:pt x="165" y="5"/>
                  <a:pt x="160" y="9"/>
                </a:cubicBezTo>
                <a:cubicBezTo>
                  <a:pt x="156" y="12"/>
                  <a:pt x="152" y="16"/>
                  <a:pt x="145" y="16"/>
                </a:cubicBezTo>
                <a:cubicBezTo>
                  <a:pt x="137" y="16"/>
                  <a:pt x="134" y="12"/>
                  <a:pt x="130" y="9"/>
                </a:cubicBezTo>
                <a:cubicBezTo>
                  <a:pt x="125" y="5"/>
                  <a:pt x="120" y="0"/>
                  <a:pt x="109" y="0"/>
                </a:cubicBezTo>
                <a:cubicBezTo>
                  <a:pt x="99" y="0"/>
                  <a:pt x="93" y="5"/>
                  <a:pt x="89" y="9"/>
                </a:cubicBezTo>
                <a:cubicBezTo>
                  <a:pt x="84" y="12"/>
                  <a:pt x="81" y="16"/>
                  <a:pt x="73" y="16"/>
                </a:cubicBezTo>
                <a:cubicBezTo>
                  <a:pt x="66" y="16"/>
                  <a:pt x="62" y="12"/>
                  <a:pt x="58" y="9"/>
                </a:cubicBezTo>
                <a:cubicBezTo>
                  <a:pt x="53" y="5"/>
                  <a:pt x="48" y="0"/>
                  <a:pt x="37" y="0"/>
                </a:cubicBezTo>
                <a:cubicBezTo>
                  <a:pt x="27" y="0"/>
                  <a:pt x="22" y="5"/>
                  <a:pt x="17" y="9"/>
                </a:cubicBezTo>
                <a:cubicBezTo>
                  <a:pt x="13" y="12"/>
                  <a:pt x="9" y="16"/>
                  <a:pt x="1" y="16"/>
                </a:cubicBezTo>
                <a:cubicBezTo>
                  <a:pt x="1" y="16"/>
                  <a:pt x="1" y="16"/>
                  <a:pt x="0" y="16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2" y="23"/>
                  <a:pt x="17" y="19"/>
                  <a:pt x="22" y="15"/>
                </a:cubicBezTo>
                <a:cubicBezTo>
                  <a:pt x="26" y="11"/>
                  <a:pt x="30" y="8"/>
                  <a:pt x="37" y="8"/>
                </a:cubicBezTo>
                <a:cubicBezTo>
                  <a:pt x="45" y="8"/>
                  <a:pt x="48" y="11"/>
                  <a:pt x="53" y="15"/>
                </a:cubicBezTo>
                <a:cubicBezTo>
                  <a:pt x="57" y="19"/>
                  <a:pt x="63" y="23"/>
                  <a:pt x="73" y="23"/>
                </a:cubicBezTo>
                <a:cubicBezTo>
                  <a:pt x="84" y="23"/>
                  <a:pt x="89" y="19"/>
                  <a:pt x="94" y="15"/>
                </a:cubicBezTo>
                <a:cubicBezTo>
                  <a:pt x="98" y="11"/>
                  <a:pt x="102" y="8"/>
                  <a:pt x="109" y="8"/>
                </a:cubicBezTo>
                <a:cubicBezTo>
                  <a:pt x="117" y="8"/>
                  <a:pt x="120" y="11"/>
                  <a:pt x="124" y="15"/>
                </a:cubicBezTo>
                <a:cubicBezTo>
                  <a:pt x="129" y="19"/>
                  <a:pt x="135" y="23"/>
                  <a:pt x="145" y="23"/>
                </a:cubicBezTo>
                <a:cubicBezTo>
                  <a:pt x="155" y="23"/>
                  <a:pt x="161" y="19"/>
                  <a:pt x="166" y="15"/>
                </a:cubicBezTo>
                <a:cubicBezTo>
                  <a:pt x="170" y="11"/>
                  <a:pt x="173" y="8"/>
                  <a:pt x="180" y="8"/>
                </a:cubicBezTo>
                <a:lnTo>
                  <a:pt x="1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8" name="出自【趣你的PPT】(微信:qunideppt)：最优质的PPT资源库"/>
          <p:cNvSpPr>
            <a:spLocks/>
          </p:cNvSpPr>
          <p:nvPr/>
        </p:nvSpPr>
        <p:spPr bwMode="auto">
          <a:xfrm>
            <a:off x="2953501" y="2416439"/>
            <a:ext cx="63376" cy="63376"/>
          </a:xfrm>
          <a:custGeom>
            <a:avLst/>
            <a:gdLst>
              <a:gd name="T0" fmla="*/ 7 w 34"/>
              <a:gd name="T1" fmla="*/ 29 h 35"/>
              <a:gd name="T2" fmla="*/ 29 w 34"/>
              <a:gd name="T3" fmla="*/ 28 h 35"/>
              <a:gd name="T4" fmla="*/ 27 w 34"/>
              <a:gd name="T5" fmla="*/ 6 h 35"/>
              <a:gd name="T6" fmla="*/ 5 w 34"/>
              <a:gd name="T7" fmla="*/ 7 h 35"/>
              <a:gd name="T8" fmla="*/ 7 w 34"/>
              <a:gd name="T9" fmla="*/ 2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5">
                <a:moveTo>
                  <a:pt x="7" y="29"/>
                </a:moveTo>
                <a:cubicBezTo>
                  <a:pt x="13" y="35"/>
                  <a:pt x="23" y="34"/>
                  <a:pt x="29" y="28"/>
                </a:cubicBezTo>
                <a:cubicBezTo>
                  <a:pt x="34" y="21"/>
                  <a:pt x="34" y="12"/>
                  <a:pt x="27" y="6"/>
                </a:cubicBezTo>
                <a:cubicBezTo>
                  <a:pt x="21" y="0"/>
                  <a:pt x="11" y="1"/>
                  <a:pt x="5" y="7"/>
                </a:cubicBezTo>
                <a:cubicBezTo>
                  <a:pt x="0" y="14"/>
                  <a:pt x="0" y="24"/>
                  <a:pt x="7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79" name="出自【趣你的PPT】(微信:qunideppt)：最优质的PPT资源库"/>
          <p:cNvSpPr>
            <a:spLocks/>
          </p:cNvSpPr>
          <p:nvPr/>
        </p:nvSpPr>
        <p:spPr bwMode="auto">
          <a:xfrm>
            <a:off x="3331645" y="6187310"/>
            <a:ext cx="217592" cy="114077"/>
          </a:xfrm>
          <a:custGeom>
            <a:avLst/>
            <a:gdLst>
              <a:gd name="T0" fmla="*/ 6 w 119"/>
              <a:gd name="T1" fmla="*/ 48 h 63"/>
              <a:gd name="T2" fmla="*/ 60 w 119"/>
              <a:gd name="T3" fmla="*/ 48 h 63"/>
              <a:gd name="T4" fmla="*/ 62 w 119"/>
              <a:gd name="T5" fmla="*/ 50 h 63"/>
              <a:gd name="T6" fmla="*/ 70 w 119"/>
              <a:gd name="T7" fmla="*/ 57 h 63"/>
              <a:gd name="T8" fmla="*/ 90 w 119"/>
              <a:gd name="T9" fmla="*/ 50 h 63"/>
              <a:gd name="T10" fmla="*/ 111 w 119"/>
              <a:gd name="T11" fmla="*/ 58 h 63"/>
              <a:gd name="T12" fmla="*/ 117 w 119"/>
              <a:gd name="T13" fmla="*/ 63 h 63"/>
              <a:gd name="T14" fmla="*/ 116 w 119"/>
              <a:gd name="T15" fmla="*/ 56 h 63"/>
              <a:gd name="T16" fmla="*/ 83 w 119"/>
              <a:gd name="T17" fmla="*/ 26 h 63"/>
              <a:gd name="T18" fmla="*/ 81 w 119"/>
              <a:gd name="T19" fmla="*/ 25 h 63"/>
              <a:gd name="T20" fmla="*/ 89 w 119"/>
              <a:gd name="T21" fmla="*/ 16 h 63"/>
              <a:gd name="T22" fmla="*/ 101 w 119"/>
              <a:gd name="T23" fmla="*/ 27 h 63"/>
              <a:gd name="T24" fmla="*/ 110 w 119"/>
              <a:gd name="T25" fmla="*/ 26 h 63"/>
              <a:gd name="T26" fmla="*/ 109 w 119"/>
              <a:gd name="T27" fmla="*/ 18 h 63"/>
              <a:gd name="T28" fmla="*/ 93 w 119"/>
              <a:gd name="T29" fmla="*/ 3 h 63"/>
              <a:gd name="T30" fmla="*/ 93 w 119"/>
              <a:gd name="T31" fmla="*/ 3 h 63"/>
              <a:gd name="T32" fmla="*/ 92 w 119"/>
              <a:gd name="T33" fmla="*/ 2 h 63"/>
              <a:gd name="T34" fmla="*/ 84 w 119"/>
              <a:gd name="T35" fmla="*/ 3 h 63"/>
              <a:gd name="T36" fmla="*/ 66 w 119"/>
              <a:gd name="T37" fmla="*/ 24 h 63"/>
              <a:gd name="T38" fmla="*/ 65 w 119"/>
              <a:gd name="T39" fmla="*/ 24 h 63"/>
              <a:gd name="T40" fmla="*/ 58 w 119"/>
              <a:gd name="T41" fmla="*/ 33 h 63"/>
              <a:gd name="T42" fmla="*/ 57 w 119"/>
              <a:gd name="T43" fmla="*/ 35 h 63"/>
              <a:gd name="T44" fmla="*/ 6 w 119"/>
              <a:gd name="T45" fmla="*/ 35 h 63"/>
              <a:gd name="T46" fmla="*/ 0 w 119"/>
              <a:gd name="T47" fmla="*/ 41 h 63"/>
              <a:gd name="T48" fmla="*/ 6 w 119"/>
              <a:gd name="T49" fmla="*/ 4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9" h="63">
                <a:moveTo>
                  <a:pt x="6" y="48"/>
                </a:moveTo>
                <a:cubicBezTo>
                  <a:pt x="60" y="48"/>
                  <a:pt x="60" y="48"/>
                  <a:pt x="60" y="48"/>
                </a:cubicBezTo>
                <a:cubicBezTo>
                  <a:pt x="61" y="48"/>
                  <a:pt x="61" y="49"/>
                  <a:pt x="62" y="50"/>
                </a:cubicBezTo>
                <a:cubicBezTo>
                  <a:pt x="70" y="57"/>
                  <a:pt x="70" y="57"/>
                  <a:pt x="70" y="57"/>
                </a:cubicBezTo>
                <a:cubicBezTo>
                  <a:pt x="75" y="54"/>
                  <a:pt x="80" y="50"/>
                  <a:pt x="90" y="50"/>
                </a:cubicBezTo>
                <a:cubicBezTo>
                  <a:pt x="101" y="50"/>
                  <a:pt x="106" y="55"/>
                  <a:pt x="111" y="58"/>
                </a:cubicBezTo>
                <a:cubicBezTo>
                  <a:pt x="113" y="60"/>
                  <a:pt x="114" y="62"/>
                  <a:pt x="117" y="63"/>
                </a:cubicBezTo>
                <a:cubicBezTo>
                  <a:pt x="118" y="60"/>
                  <a:pt x="119" y="58"/>
                  <a:pt x="116" y="56"/>
                </a:cubicBezTo>
                <a:cubicBezTo>
                  <a:pt x="83" y="26"/>
                  <a:pt x="83" y="26"/>
                  <a:pt x="83" y="26"/>
                </a:cubicBezTo>
                <a:cubicBezTo>
                  <a:pt x="82" y="26"/>
                  <a:pt x="82" y="25"/>
                  <a:pt x="81" y="25"/>
                </a:cubicBezTo>
                <a:cubicBezTo>
                  <a:pt x="89" y="16"/>
                  <a:pt x="89" y="16"/>
                  <a:pt x="89" y="1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4" y="29"/>
                  <a:pt x="107" y="29"/>
                  <a:pt x="110" y="26"/>
                </a:cubicBezTo>
                <a:cubicBezTo>
                  <a:pt x="112" y="24"/>
                  <a:pt x="112" y="20"/>
                  <a:pt x="109" y="18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92" y="3"/>
                  <a:pt x="92" y="2"/>
                </a:cubicBezTo>
                <a:cubicBezTo>
                  <a:pt x="90" y="0"/>
                  <a:pt x="86" y="1"/>
                  <a:pt x="84" y="3"/>
                </a:cubicBezTo>
                <a:cubicBezTo>
                  <a:pt x="66" y="24"/>
                  <a:pt x="66" y="24"/>
                  <a:pt x="66" y="24"/>
                </a:cubicBezTo>
                <a:cubicBezTo>
                  <a:pt x="66" y="24"/>
                  <a:pt x="66" y="24"/>
                  <a:pt x="65" y="24"/>
                </a:cubicBezTo>
                <a:cubicBezTo>
                  <a:pt x="58" y="33"/>
                  <a:pt x="58" y="33"/>
                  <a:pt x="58" y="33"/>
                </a:cubicBezTo>
                <a:cubicBezTo>
                  <a:pt x="57" y="33"/>
                  <a:pt x="57" y="34"/>
                  <a:pt x="57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3" y="35"/>
                  <a:pt x="0" y="38"/>
                  <a:pt x="0" y="41"/>
                </a:cubicBezTo>
                <a:cubicBezTo>
                  <a:pt x="0" y="45"/>
                  <a:pt x="3" y="48"/>
                  <a:pt x="6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0" name="出自【趣你的PPT】(微信:qunideppt)：最优质的PPT资源库"/>
          <p:cNvSpPr>
            <a:spLocks/>
          </p:cNvSpPr>
          <p:nvPr/>
        </p:nvSpPr>
        <p:spPr bwMode="auto">
          <a:xfrm>
            <a:off x="3321082" y="6284487"/>
            <a:ext cx="291529" cy="38026"/>
          </a:xfrm>
          <a:custGeom>
            <a:avLst/>
            <a:gdLst>
              <a:gd name="T0" fmla="*/ 159 w 159"/>
              <a:gd name="T1" fmla="*/ 0 h 20"/>
              <a:gd name="T2" fmla="*/ 141 w 159"/>
              <a:gd name="T3" fmla="*/ 7 h 20"/>
              <a:gd name="T4" fmla="*/ 127 w 159"/>
              <a:gd name="T5" fmla="*/ 13 h 20"/>
              <a:gd name="T6" fmla="*/ 114 w 159"/>
              <a:gd name="T7" fmla="*/ 7 h 20"/>
              <a:gd name="T8" fmla="*/ 96 w 159"/>
              <a:gd name="T9" fmla="*/ 0 h 20"/>
              <a:gd name="T10" fmla="*/ 78 w 159"/>
              <a:gd name="T11" fmla="*/ 7 h 20"/>
              <a:gd name="T12" fmla="*/ 64 w 159"/>
              <a:gd name="T13" fmla="*/ 13 h 20"/>
              <a:gd name="T14" fmla="*/ 51 w 159"/>
              <a:gd name="T15" fmla="*/ 7 h 20"/>
              <a:gd name="T16" fmla="*/ 33 w 159"/>
              <a:gd name="T17" fmla="*/ 0 h 20"/>
              <a:gd name="T18" fmla="*/ 14 w 159"/>
              <a:gd name="T19" fmla="*/ 7 h 20"/>
              <a:gd name="T20" fmla="*/ 1 w 159"/>
              <a:gd name="T21" fmla="*/ 13 h 20"/>
              <a:gd name="T22" fmla="*/ 0 w 159"/>
              <a:gd name="T23" fmla="*/ 13 h 20"/>
              <a:gd name="T24" fmla="*/ 0 w 159"/>
              <a:gd name="T25" fmla="*/ 20 h 20"/>
              <a:gd name="T26" fmla="*/ 1 w 159"/>
              <a:gd name="T27" fmla="*/ 20 h 20"/>
              <a:gd name="T28" fmla="*/ 19 w 159"/>
              <a:gd name="T29" fmla="*/ 13 h 20"/>
              <a:gd name="T30" fmla="*/ 33 w 159"/>
              <a:gd name="T31" fmla="*/ 7 h 20"/>
              <a:gd name="T32" fmla="*/ 46 w 159"/>
              <a:gd name="T33" fmla="*/ 13 h 20"/>
              <a:gd name="T34" fmla="*/ 64 w 159"/>
              <a:gd name="T35" fmla="*/ 20 h 20"/>
              <a:gd name="T36" fmla="*/ 82 w 159"/>
              <a:gd name="T37" fmla="*/ 13 h 20"/>
              <a:gd name="T38" fmla="*/ 96 w 159"/>
              <a:gd name="T39" fmla="*/ 7 h 20"/>
              <a:gd name="T40" fmla="*/ 109 w 159"/>
              <a:gd name="T41" fmla="*/ 13 h 20"/>
              <a:gd name="T42" fmla="*/ 127 w 159"/>
              <a:gd name="T43" fmla="*/ 20 h 20"/>
              <a:gd name="T44" fmla="*/ 146 w 159"/>
              <a:gd name="T45" fmla="*/ 13 h 20"/>
              <a:gd name="T46" fmla="*/ 159 w 159"/>
              <a:gd name="T47" fmla="*/ 7 h 20"/>
              <a:gd name="T48" fmla="*/ 159 w 159"/>
              <a:gd name="T4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9" h="20">
                <a:moveTo>
                  <a:pt x="159" y="0"/>
                </a:moveTo>
                <a:cubicBezTo>
                  <a:pt x="150" y="0"/>
                  <a:pt x="145" y="4"/>
                  <a:pt x="141" y="7"/>
                </a:cubicBezTo>
                <a:cubicBezTo>
                  <a:pt x="137" y="11"/>
                  <a:pt x="134" y="13"/>
                  <a:pt x="127" y="13"/>
                </a:cubicBezTo>
                <a:cubicBezTo>
                  <a:pt x="121" y="13"/>
                  <a:pt x="118" y="11"/>
                  <a:pt x="114" y="7"/>
                </a:cubicBezTo>
                <a:cubicBezTo>
                  <a:pt x="110" y="4"/>
                  <a:pt x="105" y="0"/>
                  <a:pt x="96" y="0"/>
                </a:cubicBezTo>
                <a:cubicBezTo>
                  <a:pt x="87" y="0"/>
                  <a:pt x="82" y="4"/>
                  <a:pt x="78" y="7"/>
                </a:cubicBezTo>
                <a:cubicBezTo>
                  <a:pt x="74" y="11"/>
                  <a:pt x="71" y="13"/>
                  <a:pt x="64" y="13"/>
                </a:cubicBezTo>
                <a:cubicBezTo>
                  <a:pt x="58" y="13"/>
                  <a:pt x="54" y="11"/>
                  <a:pt x="51" y="7"/>
                </a:cubicBezTo>
                <a:cubicBezTo>
                  <a:pt x="46" y="4"/>
                  <a:pt x="42" y="0"/>
                  <a:pt x="33" y="0"/>
                </a:cubicBezTo>
                <a:cubicBezTo>
                  <a:pt x="23" y="0"/>
                  <a:pt x="19" y="4"/>
                  <a:pt x="14" y="7"/>
                </a:cubicBezTo>
                <a:cubicBezTo>
                  <a:pt x="11" y="11"/>
                  <a:pt x="7" y="13"/>
                  <a:pt x="1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1" y="20"/>
                </a:cubicBezTo>
                <a:cubicBezTo>
                  <a:pt x="10" y="20"/>
                  <a:pt x="15" y="16"/>
                  <a:pt x="19" y="13"/>
                </a:cubicBezTo>
                <a:cubicBezTo>
                  <a:pt x="23" y="9"/>
                  <a:pt x="26" y="7"/>
                  <a:pt x="33" y="7"/>
                </a:cubicBezTo>
                <a:cubicBezTo>
                  <a:pt x="39" y="7"/>
                  <a:pt x="42" y="9"/>
                  <a:pt x="46" y="13"/>
                </a:cubicBezTo>
                <a:cubicBezTo>
                  <a:pt x="50" y="16"/>
                  <a:pt x="55" y="20"/>
                  <a:pt x="64" y="20"/>
                </a:cubicBezTo>
                <a:cubicBezTo>
                  <a:pt x="73" y="20"/>
                  <a:pt x="78" y="16"/>
                  <a:pt x="82" y="13"/>
                </a:cubicBezTo>
                <a:cubicBezTo>
                  <a:pt x="86" y="9"/>
                  <a:pt x="89" y="7"/>
                  <a:pt x="96" y="7"/>
                </a:cubicBezTo>
                <a:cubicBezTo>
                  <a:pt x="102" y="7"/>
                  <a:pt x="106" y="9"/>
                  <a:pt x="109" y="13"/>
                </a:cubicBezTo>
                <a:cubicBezTo>
                  <a:pt x="114" y="16"/>
                  <a:pt x="118" y="20"/>
                  <a:pt x="127" y="20"/>
                </a:cubicBezTo>
                <a:cubicBezTo>
                  <a:pt x="137" y="20"/>
                  <a:pt x="141" y="16"/>
                  <a:pt x="146" y="13"/>
                </a:cubicBezTo>
                <a:cubicBezTo>
                  <a:pt x="149" y="9"/>
                  <a:pt x="152" y="7"/>
                  <a:pt x="159" y="7"/>
                </a:cubicBez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1" name="出自【趣你的PPT】(微信:qunideppt)：最优质的PPT资源库"/>
          <p:cNvSpPr>
            <a:spLocks/>
          </p:cNvSpPr>
          <p:nvPr/>
        </p:nvSpPr>
        <p:spPr bwMode="auto">
          <a:xfrm>
            <a:off x="3321082" y="6307724"/>
            <a:ext cx="291529" cy="38026"/>
          </a:xfrm>
          <a:custGeom>
            <a:avLst/>
            <a:gdLst>
              <a:gd name="T0" fmla="*/ 159 w 159"/>
              <a:gd name="T1" fmla="*/ 0 h 21"/>
              <a:gd name="T2" fmla="*/ 141 w 159"/>
              <a:gd name="T3" fmla="*/ 8 h 21"/>
              <a:gd name="T4" fmla="*/ 127 w 159"/>
              <a:gd name="T5" fmla="*/ 14 h 21"/>
              <a:gd name="T6" fmla="*/ 114 w 159"/>
              <a:gd name="T7" fmla="*/ 8 h 21"/>
              <a:gd name="T8" fmla="*/ 96 w 159"/>
              <a:gd name="T9" fmla="*/ 0 h 21"/>
              <a:gd name="T10" fmla="*/ 78 w 159"/>
              <a:gd name="T11" fmla="*/ 8 h 21"/>
              <a:gd name="T12" fmla="*/ 64 w 159"/>
              <a:gd name="T13" fmla="*/ 14 h 21"/>
              <a:gd name="T14" fmla="*/ 51 w 159"/>
              <a:gd name="T15" fmla="*/ 8 h 21"/>
              <a:gd name="T16" fmla="*/ 33 w 159"/>
              <a:gd name="T17" fmla="*/ 0 h 21"/>
              <a:gd name="T18" fmla="*/ 14 w 159"/>
              <a:gd name="T19" fmla="*/ 8 h 21"/>
              <a:gd name="T20" fmla="*/ 1 w 159"/>
              <a:gd name="T21" fmla="*/ 14 h 21"/>
              <a:gd name="T22" fmla="*/ 0 w 159"/>
              <a:gd name="T23" fmla="*/ 14 h 21"/>
              <a:gd name="T24" fmla="*/ 0 w 159"/>
              <a:gd name="T25" fmla="*/ 21 h 21"/>
              <a:gd name="T26" fmla="*/ 1 w 159"/>
              <a:gd name="T27" fmla="*/ 21 h 21"/>
              <a:gd name="T28" fmla="*/ 19 w 159"/>
              <a:gd name="T29" fmla="*/ 13 h 21"/>
              <a:gd name="T30" fmla="*/ 33 w 159"/>
              <a:gd name="T31" fmla="*/ 7 h 21"/>
              <a:gd name="T32" fmla="*/ 46 w 159"/>
              <a:gd name="T33" fmla="*/ 13 h 21"/>
              <a:gd name="T34" fmla="*/ 64 w 159"/>
              <a:gd name="T35" fmla="*/ 21 h 21"/>
              <a:gd name="T36" fmla="*/ 82 w 159"/>
              <a:gd name="T37" fmla="*/ 13 h 21"/>
              <a:gd name="T38" fmla="*/ 96 w 159"/>
              <a:gd name="T39" fmla="*/ 7 h 21"/>
              <a:gd name="T40" fmla="*/ 109 w 159"/>
              <a:gd name="T41" fmla="*/ 13 h 21"/>
              <a:gd name="T42" fmla="*/ 127 w 159"/>
              <a:gd name="T43" fmla="*/ 21 h 21"/>
              <a:gd name="T44" fmla="*/ 146 w 159"/>
              <a:gd name="T45" fmla="*/ 13 h 21"/>
              <a:gd name="T46" fmla="*/ 159 w 159"/>
              <a:gd name="T47" fmla="*/ 7 h 21"/>
              <a:gd name="T48" fmla="*/ 159 w 159"/>
              <a:gd name="T4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9" h="21">
                <a:moveTo>
                  <a:pt x="159" y="0"/>
                </a:moveTo>
                <a:cubicBezTo>
                  <a:pt x="150" y="0"/>
                  <a:pt x="145" y="4"/>
                  <a:pt x="141" y="8"/>
                </a:cubicBezTo>
                <a:cubicBezTo>
                  <a:pt x="137" y="11"/>
                  <a:pt x="134" y="14"/>
                  <a:pt x="127" y="14"/>
                </a:cubicBezTo>
                <a:cubicBezTo>
                  <a:pt x="121" y="14"/>
                  <a:pt x="118" y="11"/>
                  <a:pt x="114" y="8"/>
                </a:cubicBezTo>
                <a:cubicBezTo>
                  <a:pt x="110" y="4"/>
                  <a:pt x="105" y="0"/>
                  <a:pt x="96" y="0"/>
                </a:cubicBezTo>
                <a:cubicBezTo>
                  <a:pt x="87" y="0"/>
                  <a:pt x="82" y="4"/>
                  <a:pt x="78" y="8"/>
                </a:cubicBezTo>
                <a:cubicBezTo>
                  <a:pt x="74" y="11"/>
                  <a:pt x="71" y="14"/>
                  <a:pt x="64" y="14"/>
                </a:cubicBezTo>
                <a:cubicBezTo>
                  <a:pt x="58" y="14"/>
                  <a:pt x="54" y="11"/>
                  <a:pt x="51" y="8"/>
                </a:cubicBezTo>
                <a:cubicBezTo>
                  <a:pt x="46" y="4"/>
                  <a:pt x="42" y="0"/>
                  <a:pt x="33" y="0"/>
                </a:cubicBezTo>
                <a:cubicBezTo>
                  <a:pt x="23" y="0"/>
                  <a:pt x="19" y="4"/>
                  <a:pt x="14" y="8"/>
                </a:cubicBezTo>
                <a:cubicBezTo>
                  <a:pt x="11" y="11"/>
                  <a:pt x="7" y="14"/>
                  <a:pt x="1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1" y="21"/>
                </a:cubicBezTo>
                <a:cubicBezTo>
                  <a:pt x="10" y="21"/>
                  <a:pt x="15" y="17"/>
                  <a:pt x="19" y="13"/>
                </a:cubicBezTo>
                <a:cubicBezTo>
                  <a:pt x="23" y="10"/>
                  <a:pt x="26" y="7"/>
                  <a:pt x="33" y="7"/>
                </a:cubicBezTo>
                <a:cubicBezTo>
                  <a:pt x="39" y="7"/>
                  <a:pt x="42" y="10"/>
                  <a:pt x="46" y="13"/>
                </a:cubicBezTo>
                <a:cubicBezTo>
                  <a:pt x="50" y="17"/>
                  <a:pt x="55" y="21"/>
                  <a:pt x="64" y="21"/>
                </a:cubicBezTo>
                <a:cubicBezTo>
                  <a:pt x="73" y="21"/>
                  <a:pt x="78" y="17"/>
                  <a:pt x="82" y="13"/>
                </a:cubicBezTo>
                <a:cubicBezTo>
                  <a:pt x="86" y="10"/>
                  <a:pt x="89" y="7"/>
                  <a:pt x="96" y="7"/>
                </a:cubicBezTo>
                <a:cubicBezTo>
                  <a:pt x="102" y="7"/>
                  <a:pt x="106" y="10"/>
                  <a:pt x="109" y="13"/>
                </a:cubicBezTo>
                <a:cubicBezTo>
                  <a:pt x="114" y="17"/>
                  <a:pt x="118" y="21"/>
                  <a:pt x="127" y="21"/>
                </a:cubicBezTo>
                <a:cubicBezTo>
                  <a:pt x="137" y="21"/>
                  <a:pt x="141" y="17"/>
                  <a:pt x="146" y="13"/>
                </a:cubicBezTo>
                <a:cubicBezTo>
                  <a:pt x="149" y="10"/>
                  <a:pt x="152" y="7"/>
                  <a:pt x="159" y="7"/>
                </a:cubicBez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2" name="出自【趣你的PPT】(微信:qunideppt)：最优质的PPT资源库"/>
          <p:cNvSpPr>
            <a:spLocks/>
          </p:cNvSpPr>
          <p:nvPr/>
        </p:nvSpPr>
        <p:spPr bwMode="auto">
          <a:xfrm>
            <a:off x="3321082" y="6328849"/>
            <a:ext cx="291529" cy="38026"/>
          </a:xfrm>
          <a:custGeom>
            <a:avLst/>
            <a:gdLst>
              <a:gd name="T0" fmla="*/ 159 w 159"/>
              <a:gd name="T1" fmla="*/ 0 h 21"/>
              <a:gd name="T2" fmla="*/ 141 w 159"/>
              <a:gd name="T3" fmla="*/ 8 h 21"/>
              <a:gd name="T4" fmla="*/ 127 w 159"/>
              <a:gd name="T5" fmla="*/ 14 h 21"/>
              <a:gd name="T6" fmla="*/ 114 w 159"/>
              <a:gd name="T7" fmla="*/ 8 h 21"/>
              <a:gd name="T8" fmla="*/ 96 w 159"/>
              <a:gd name="T9" fmla="*/ 0 h 21"/>
              <a:gd name="T10" fmla="*/ 78 w 159"/>
              <a:gd name="T11" fmla="*/ 8 h 21"/>
              <a:gd name="T12" fmla="*/ 64 w 159"/>
              <a:gd name="T13" fmla="*/ 14 h 21"/>
              <a:gd name="T14" fmla="*/ 51 w 159"/>
              <a:gd name="T15" fmla="*/ 8 h 21"/>
              <a:gd name="T16" fmla="*/ 33 w 159"/>
              <a:gd name="T17" fmla="*/ 0 h 21"/>
              <a:gd name="T18" fmla="*/ 14 w 159"/>
              <a:gd name="T19" fmla="*/ 8 h 21"/>
              <a:gd name="T20" fmla="*/ 1 w 159"/>
              <a:gd name="T21" fmla="*/ 14 h 21"/>
              <a:gd name="T22" fmla="*/ 0 w 159"/>
              <a:gd name="T23" fmla="*/ 14 h 21"/>
              <a:gd name="T24" fmla="*/ 0 w 159"/>
              <a:gd name="T25" fmla="*/ 21 h 21"/>
              <a:gd name="T26" fmla="*/ 1 w 159"/>
              <a:gd name="T27" fmla="*/ 21 h 21"/>
              <a:gd name="T28" fmla="*/ 19 w 159"/>
              <a:gd name="T29" fmla="*/ 14 h 21"/>
              <a:gd name="T30" fmla="*/ 33 w 159"/>
              <a:gd name="T31" fmla="*/ 7 h 21"/>
              <a:gd name="T32" fmla="*/ 46 w 159"/>
              <a:gd name="T33" fmla="*/ 14 h 21"/>
              <a:gd name="T34" fmla="*/ 64 w 159"/>
              <a:gd name="T35" fmla="*/ 21 h 21"/>
              <a:gd name="T36" fmla="*/ 82 w 159"/>
              <a:gd name="T37" fmla="*/ 14 h 21"/>
              <a:gd name="T38" fmla="*/ 96 w 159"/>
              <a:gd name="T39" fmla="*/ 7 h 21"/>
              <a:gd name="T40" fmla="*/ 109 w 159"/>
              <a:gd name="T41" fmla="*/ 14 h 21"/>
              <a:gd name="T42" fmla="*/ 127 w 159"/>
              <a:gd name="T43" fmla="*/ 21 h 21"/>
              <a:gd name="T44" fmla="*/ 146 w 159"/>
              <a:gd name="T45" fmla="*/ 14 h 21"/>
              <a:gd name="T46" fmla="*/ 159 w 159"/>
              <a:gd name="T47" fmla="*/ 7 h 21"/>
              <a:gd name="T48" fmla="*/ 159 w 159"/>
              <a:gd name="T4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9" h="21">
                <a:moveTo>
                  <a:pt x="159" y="0"/>
                </a:moveTo>
                <a:cubicBezTo>
                  <a:pt x="150" y="1"/>
                  <a:pt x="145" y="5"/>
                  <a:pt x="141" y="8"/>
                </a:cubicBezTo>
                <a:cubicBezTo>
                  <a:pt x="137" y="12"/>
                  <a:pt x="134" y="14"/>
                  <a:pt x="127" y="14"/>
                </a:cubicBezTo>
                <a:cubicBezTo>
                  <a:pt x="121" y="14"/>
                  <a:pt x="118" y="12"/>
                  <a:pt x="114" y="8"/>
                </a:cubicBezTo>
                <a:cubicBezTo>
                  <a:pt x="110" y="5"/>
                  <a:pt x="105" y="0"/>
                  <a:pt x="96" y="0"/>
                </a:cubicBezTo>
                <a:cubicBezTo>
                  <a:pt x="87" y="0"/>
                  <a:pt x="82" y="5"/>
                  <a:pt x="78" y="8"/>
                </a:cubicBezTo>
                <a:cubicBezTo>
                  <a:pt x="74" y="12"/>
                  <a:pt x="71" y="14"/>
                  <a:pt x="64" y="14"/>
                </a:cubicBezTo>
                <a:cubicBezTo>
                  <a:pt x="58" y="14"/>
                  <a:pt x="54" y="12"/>
                  <a:pt x="51" y="8"/>
                </a:cubicBezTo>
                <a:cubicBezTo>
                  <a:pt x="46" y="5"/>
                  <a:pt x="42" y="0"/>
                  <a:pt x="33" y="0"/>
                </a:cubicBezTo>
                <a:cubicBezTo>
                  <a:pt x="23" y="0"/>
                  <a:pt x="19" y="5"/>
                  <a:pt x="14" y="8"/>
                </a:cubicBezTo>
                <a:cubicBezTo>
                  <a:pt x="11" y="12"/>
                  <a:pt x="7" y="14"/>
                  <a:pt x="1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1" y="21"/>
                </a:cubicBezTo>
                <a:cubicBezTo>
                  <a:pt x="10" y="21"/>
                  <a:pt x="15" y="17"/>
                  <a:pt x="19" y="14"/>
                </a:cubicBezTo>
                <a:cubicBezTo>
                  <a:pt x="23" y="10"/>
                  <a:pt x="26" y="7"/>
                  <a:pt x="33" y="7"/>
                </a:cubicBezTo>
                <a:cubicBezTo>
                  <a:pt x="39" y="7"/>
                  <a:pt x="42" y="10"/>
                  <a:pt x="46" y="14"/>
                </a:cubicBezTo>
                <a:cubicBezTo>
                  <a:pt x="50" y="17"/>
                  <a:pt x="55" y="21"/>
                  <a:pt x="64" y="21"/>
                </a:cubicBezTo>
                <a:cubicBezTo>
                  <a:pt x="73" y="21"/>
                  <a:pt x="78" y="17"/>
                  <a:pt x="82" y="14"/>
                </a:cubicBezTo>
                <a:cubicBezTo>
                  <a:pt x="86" y="10"/>
                  <a:pt x="89" y="7"/>
                  <a:pt x="96" y="7"/>
                </a:cubicBezTo>
                <a:cubicBezTo>
                  <a:pt x="102" y="7"/>
                  <a:pt x="106" y="10"/>
                  <a:pt x="109" y="14"/>
                </a:cubicBezTo>
                <a:cubicBezTo>
                  <a:pt x="114" y="17"/>
                  <a:pt x="118" y="21"/>
                  <a:pt x="127" y="21"/>
                </a:cubicBezTo>
                <a:cubicBezTo>
                  <a:pt x="137" y="21"/>
                  <a:pt x="141" y="17"/>
                  <a:pt x="146" y="14"/>
                </a:cubicBezTo>
                <a:cubicBezTo>
                  <a:pt x="149" y="10"/>
                  <a:pt x="152" y="8"/>
                  <a:pt x="159" y="7"/>
                </a:cubicBez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3" name="出自【趣你的PPT】(微信:qunideppt)：最优质的PPT资源库"/>
          <p:cNvSpPr>
            <a:spLocks/>
          </p:cNvSpPr>
          <p:nvPr/>
        </p:nvSpPr>
        <p:spPr bwMode="auto">
          <a:xfrm>
            <a:off x="3395021" y="6191535"/>
            <a:ext cx="54926" cy="54926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30"/>
                  <a:pt x="25" y="24"/>
                </a:cubicBezTo>
                <a:cubicBezTo>
                  <a:pt x="30" y="19"/>
                  <a:pt x="30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0" y="20"/>
                  <a:pt x="6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4" name="出自【趣你的PPT】(微信:qunideppt)：最优质的PPT资源库"/>
          <p:cNvSpPr>
            <a:spLocks/>
          </p:cNvSpPr>
          <p:nvPr/>
        </p:nvSpPr>
        <p:spPr bwMode="auto">
          <a:xfrm>
            <a:off x="3111942" y="4875427"/>
            <a:ext cx="325330" cy="171114"/>
          </a:xfrm>
          <a:custGeom>
            <a:avLst/>
            <a:gdLst>
              <a:gd name="T0" fmla="*/ 9 w 178"/>
              <a:gd name="T1" fmla="*/ 71 h 94"/>
              <a:gd name="T2" fmla="*/ 90 w 178"/>
              <a:gd name="T3" fmla="*/ 71 h 94"/>
              <a:gd name="T4" fmla="*/ 92 w 178"/>
              <a:gd name="T5" fmla="*/ 74 h 94"/>
              <a:gd name="T6" fmla="*/ 105 w 178"/>
              <a:gd name="T7" fmla="*/ 86 h 94"/>
              <a:gd name="T8" fmla="*/ 134 w 178"/>
              <a:gd name="T9" fmla="*/ 74 h 94"/>
              <a:gd name="T10" fmla="*/ 166 w 178"/>
              <a:gd name="T11" fmla="*/ 87 h 94"/>
              <a:gd name="T12" fmla="*/ 175 w 178"/>
              <a:gd name="T13" fmla="*/ 94 h 94"/>
              <a:gd name="T14" fmla="*/ 174 w 178"/>
              <a:gd name="T15" fmla="*/ 83 h 94"/>
              <a:gd name="T16" fmla="*/ 124 w 178"/>
              <a:gd name="T17" fmla="*/ 39 h 94"/>
              <a:gd name="T18" fmla="*/ 122 w 178"/>
              <a:gd name="T19" fmla="*/ 37 h 94"/>
              <a:gd name="T20" fmla="*/ 133 w 178"/>
              <a:gd name="T21" fmla="*/ 24 h 94"/>
              <a:gd name="T22" fmla="*/ 151 w 178"/>
              <a:gd name="T23" fmla="*/ 40 h 94"/>
              <a:gd name="T24" fmla="*/ 164 w 178"/>
              <a:gd name="T25" fmla="*/ 39 h 94"/>
              <a:gd name="T26" fmla="*/ 164 w 178"/>
              <a:gd name="T27" fmla="*/ 26 h 94"/>
              <a:gd name="T28" fmla="*/ 139 w 178"/>
              <a:gd name="T29" fmla="*/ 4 h 94"/>
              <a:gd name="T30" fmla="*/ 139 w 178"/>
              <a:gd name="T31" fmla="*/ 4 h 94"/>
              <a:gd name="T32" fmla="*/ 138 w 178"/>
              <a:gd name="T33" fmla="*/ 3 h 94"/>
              <a:gd name="T34" fmla="*/ 125 w 178"/>
              <a:gd name="T35" fmla="*/ 5 h 94"/>
              <a:gd name="T36" fmla="*/ 99 w 178"/>
              <a:gd name="T37" fmla="*/ 35 h 94"/>
              <a:gd name="T38" fmla="*/ 98 w 178"/>
              <a:gd name="T39" fmla="*/ 36 h 94"/>
              <a:gd name="T40" fmla="*/ 87 w 178"/>
              <a:gd name="T41" fmla="*/ 49 h 94"/>
              <a:gd name="T42" fmla="*/ 85 w 178"/>
              <a:gd name="T43" fmla="*/ 53 h 94"/>
              <a:gd name="T44" fmla="*/ 9 w 178"/>
              <a:gd name="T45" fmla="*/ 52 h 94"/>
              <a:gd name="T46" fmla="*/ 0 w 178"/>
              <a:gd name="T47" fmla="*/ 62 h 94"/>
              <a:gd name="T48" fmla="*/ 9 w 178"/>
              <a:gd name="T49" fmla="*/ 7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8" h="94">
                <a:moveTo>
                  <a:pt x="9" y="71"/>
                </a:moveTo>
                <a:cubicBezTo>
                  <a:pt x="90" y="71"/>
                  <a:pt x="90" y="71"/>
                  <a:pt x="90" y="71"/>
                </a:cubicBezTo>
                <a:cubicBezTo>
                  <a:pt x="91" y="72"/>
                  <a:pt x="92" y="73"/>
                  <a:pt x="92" y="74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12" y="80"/>
                  <a:pt x="120" y="74"/>
                  <a:pt x="134" y="74"/>
                </a:cubicBezTo>
                <a:cubicBezTo>
                  <a:pt x="151" y="74"/>
                  <a:pt x="159" y="82"/>
                  <a:pt x="166" y="87"/>
                </a:cubicBezTo>
                <a:cubicBezTo>
                  <a:pt x="169" y="90"/>
                  <a:pt x="172" y="93"/>
                  <a:pt x="175" y="94"/>
                </a:cubicBezTo>
                <a:cubicBezTo>
                  <a:pt x="177" y="90"/>
                  <a:pt x="178" y="87"/>
                  <a:pt x="174" y="83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2" y="38"/>
                  <a:pt x="122" y="37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51" y="40"/>
                  <a:pt x="151" y="40"/>
                  <a:pt x="151" y="40"/>
                </a:cubicBezTo>
                <a:cubicBezTo>
                  <a:pt x="155" y="43"/>
                  <a:pt x="161" y="43"/>
                  <a:pt x="164" y="39"/>
                </a:cubicBezTo>
                <a:cubicBezTo>
                  <a:pt x="168" y="35"/>
                  <a:pt x="167" y="30"/>
                  <a:pt x="164" y="26"/>
                </a:cubicBez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38" y="4"/>
                  <a:pt x="138" y="3"/>
                </a:cubicBezTo>
                <a:cubicBezTo>
                  <a:pt x="134" y="0"/>
                  <a:pt x="128" y="1"/>
                  <a:pt x="125" y="5"/>
                </a:cubicBezTo>
                <a:cubicBezTo>
                  <a:pt x="99" y="35"/>
                  <a:pt x="99" y="35"/>
                  <a:pt x="99" y="35"/>
                </a:cubicBezTo>
                <a:cubicBezTo>
                  <a:pt x="99" y="36"/>
                  <a:pt x="98" y="36"/>
                  <a:pt x="98" y="36"/>
                </a:cubicBezTo>
                <a:cubicBezTo>
                  <a:pt x="87" y="49"/>
                  <a:pt x="87" y="49"/>
                  <a:pt x="87" y="49"/>
                </a:cubicBezTo>
                <a:cubicBezTo>
                  <a:pt x="86" y="50"/>
                  <a:pt x="85" y="51"/>
                  <a:pt x="85" y="53"/>
                </a:cubicBezTo>
                <a:cubicBezTo>
                  <a:pt x="9" y="52"/>
                  <a:pt x="9" y="52"/>
                  <a:pt x="9" y="52"/>
                </a:cubicBezTo>
                <a:cubicBezTo>
                  <a:pt x="4" y="52"/>
                  <a:pt x="0" y="57"/>
                  <a:pt x="0" y="62"/>
                </a:cubicBezTo>
                <a:cubicBezTo>
                  <a:pt x="0" y="67"/>
                  <a:pt x="4" y="71"/>
                  <a:pt x="9" y="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5" name="出自【趣你的PPT】(微信:qunideppt)：最优质的PPT资源库"/>
          <p:cNvSpPr>
            <a:spLocks/>
          </p:cNvSpPr>
          <p:nvPr/>
        </p:nvSpPr>
        <p:spPr bwMode="auto">
          <a:xfrm>
            <a:off x="3092928" y="5021192"/>
            <a:ext cx="439407" cy="57038"/>
          </a:xfrm>
          <a:custGeom>
            <a:avLst/>
            <a:gdLst>
              <a:gd name="T0" fmla="*/ 239 w 239"/>
              <a:gd name="T1" fmla="*/ 0 h 31"/>
              <a:gd name="T2" fmla="*/ 212 w 239"/>
              <a:gd name="T3" fmla="*/ 12 h 31"/>
              <a:gd name="T4" fmla="*/ 192 w 239"/>
              <a:gd name="T5" fmla="*/ 21 h 31"/>
              <a:gd name="T6" fmla="*/ 172 w 239"/>
              <a:gd name="T7" fmla="*/ 12 h 31"/>
              <a:gd name="T8" fmla="*/ 144 w 239"/>
              <a:gd name="T9" fmla="*/ 0 h 31"/>
              <a:gd name="T10" fmla="*/ 117 w 239"/>
              <a:gd name="T11" fmla="*/ 12 h 31"/>
              <a:gd name="T12" fmla="*/ 97 w 239"/>
              <a:gd name="T13" fmla="*/ 21 h 31"/>
              <a:gd name="T14" fmla="*/ 77 w 239"/>
              <a:gd name="T15" fmla="*/ 12 h 31"/>
              <a:gd name="T16" fmla="*/ 50 w 239"/>
              <a:gd name="T17" fmla="*/ 0 h 31"/>
              <a:gd name="T18" fmla="*/ 22 w 239"/>
              <a:gd name="T19" fmla="*/ 12 h 31"/>
              <a:gd name="T20" fmla="*/ 2 w 239"/>
              <a:gd name="T21" fmla="*/ 21 h 31"/>
              <a:gd name="T22" fmla="*/ 0 w 239"/>
              <a:gd name="T23" fmla="*/ 21 h 31"/>
              <a:gd name="T24" fmla="*/ 0 w 239"/>
              <a:gd name="T25" fmla="*/ 31 h 31"/>
              <a:gd name="T26" fmla="*/ 2 w 239"/>
              <a:gd name="T27" fmla="*/ 31 h 31"/>
              <a:gd name="T28" fmla="*/ 29 w 239"/>
              <a:gd name="T29" fmla="*/ 20 h 31"/>
              <a:gd name="T30" fmla="*/ 50 w 239"/>
              <a:gd name="T31" fmla="*/ 11 h 31"/>
              <a:gd name="T32" fmla="*/ 70 w 239"/>
              <a:gd name="T33" fmla="*/ 20 h 31"/>
              <a:gd name="T34" fmla="*/ 97 w 239"/>
              <a:gd name="T35" fmla="*/ 31 h 31"/>
              <a:gd name="T36" fmla="*/ 124 w 239"/>
              <a:gd name="T37" fmla="*/ 20 h 31"/>
              <a:gd name="T38" fmla="*/ 144 w 239"/>
              <a:gd name="T39" fmla="*/ 11 h 31"/>
              <a:gd name="T40" fmla="*/ 165 w 239"/>
              <a:gd name="T41" fmla="*/ 20 h 31"/>
              <a:gd name="T42" fmla="*/ 192 w 239"/>
              <a:gd name="T43" fmla="*/ 31 h 31"/>
              <a:gd name="T44" fmla="*/ 219 w 239"/>
              <a:gd name="T45" fmla="*/ 20 h 31"/>
              <a:gd name="T46" fmla="*/ 239 w 239"/>
              <a:gd name="T47" fmla="*/ 11 h 31"/>
              <a:gd name="T48" fmla="*/ 239 w 239"/>
              <a:gd name="T4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9" h="31">
                <a:moveTo>
                  <a:pt x="239" y="0"/>
                </a:moveTo>
                <a:cubicBezTo>
                  <a:pt x="225" y="0"/>
                  <a:pt x="218" y="6"/>
                  <a:pt x="212" y="12"/>
                </a:cubicBezTo>
                <a:cubicBezTo>
                  <a:pt x="207" y="17"/>
                  <a:pt x="202" y="21"/>
                  <a:pt x="192" y="21"/>
                </a:cubicBezTo>
                <a:cubicBezTo>
                  <a:pt x="182" y="21"/>
                  <a:pt x="177" y="17"/>
                  <a:pt x="172" y="12"/>
                </a:cubicBezTo>
                <a:cubicBezTo>
                  <a:pt x="165" y="6"/>
                  <a:pt x="158" y="0"/>
                  <a:pt x="144" y="0"/>
                </a:cubicBezTo>
                <a:cubicBezTo>
                  <a:pt x="131" y="0"/>
                  <a:pt x="124" y="6"/>
                  <a:pt x="117" y="12"/>
                </a:cubicBezTo>
                <a:cubicBezTo>
                  <a:pt x="112" y="17"/>
                  <a:pt x="107" y="21"/>
                  <a:pt x="97" y="21"/>
                </a:cubicBezTo>
                <a:cubicBezTo>
                  <a:pt x="87" y="21"/>
                  <a:pt x="82" y="17"/>
                  <a:pt x="77" y="12"/>
                </a:cubicBezTo>
                <a:cubicBezTo>
                  <a:pt x="70" y="6"/>
                  <a:pt x="63" y="0"/>
                  <a:pt x="50" y="0"/>
                </a:cubicBezTo>
                <a:cubicBezTo>
                  <a:pt x="36" y="0"/>
                  <a:pt x="29" y="6"/>
                  <a:pt x="22" y="12"/>
                </a:cubicBezTo>
                <a:cubicBezTo>
                  <a:pt x="17" y="17"/>
                  <a:pt x="12" y="21"/>
                  <a:pt x="2" y="21"/>
                </a:cubicBezTo>
                <a:cubicBezTo>
                  <a:pt x="1" y="21"/>
                  <a:pt x="1" y="21"/>
                  <a:pt x="0" y="21"/>
                </a:cubicBezTo>
                <a:cubicBezTo>
                  <a:pt x="0" y="31"/>
                  <a:pt x="0" y="31"/>
                  <a:pt x="0" y="31"/>
                </a:cubicBezTo>
                <a:cubicBezTo>
                  <a:pt x="1" y="31"/>
                  <a:pt x="1" y="31"/>
                  <a:pt x="2" y="31"/>
                </a:cubicBezTo>
                <a:cubicBezTo>
                  <a:pt x="16" y="31"/>
                  <a:pt x="23" y="25"/>
                  <a:pt x="29" y="20"/>
                </a:cubicBezTo>
                <a:cubicBezTo>
                  <a:pt x="35" y="15"/>
                  <a:pt x="40" y="11"/>
                  <a:pt x="50" y="11"/>
                </a:cubicBezTo>
                <a:cubicBezTo>
                  <a:pt x="59" y="11"/>
                  <a:pt x="64" y="15"/>
                  <a:pt x="70" y="20"/>
                </a:cubicBezTo>
                <a:cubicBezTo>
                  <a:pt x="76" y="25"/>
                  <a:pt x="83" y="31"/>
                  <a:pt x="97" y="31"/>
                </a:cubicBezTo>
                <a:cubicBezTo>
                  <a:pt x="111" y="31"/>
                  <a:pt x="118" y="25"/>
                  <a:pt x="124" y="20"/>
                </a:cubicBezTo>
                <a:cubicBezTo>
                  <a:pt x="130" y="15"/>
                  <a:pt x="135" y="11"/>
                  <a:pt x="144" y="11"/>
                </a:cubicBezTo>
                <a:cubicBezTo>
                  <a:pt x="154" y="11"/>
                  <a:pt x="159" y="15"/>
                  <a:pt x="165" y="20"/>
                </a:cubicBezTo>
                <a:cubicBezTo>
                  <a:pt x="171" y="25"/>
                  <a:pt x="178" y="31"/>
                  <a:pt x="192" y="31"/>
                </a:cubicBezTo>
                <a:cubicBezTo>
                  <a:pt x="206" y="31"/>
                  <a:pt x="213" y="25"/>
                  <a:pt x="219" y="20"/>
                </a:cubicBezTo>
                <a:cubicBezTo>
                  <a:pt x="225" y="15"/>
                  <a:pt x="229" y="11"/>
                  <a:pt x="239" y="11"/>
                </a:cubicBezTo>
                <a:lnTo>
                  <a:pt x="2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6" name="出自【趣你的PPT】(微信:qunideppt)：最优质的PPT资源库"/>
          <p:cNvSpPr>
            <a:spLocks/>
          </p:cNvSpPr>
          <p:nvPr/>
        </p:nvSpPr>
        <p:spPr bwMode="auto">
          <a:xfrm>
            <a:off x="3092928" y="5057104"/>
            <a:ext cx="439407" cy="54926"/>
          </a:xfrm>
          <a:custGeom>
            <a:avLst/>
            <a:gdLst>
              <a:gd name="T0" fmla="*/ 239 w 239"/>
              <a:gd name="T1" fmla="*/ 0 h 31"/>
              <a:gd name="T2" fmla="*/ 212 w 239"/>
              <a:gd name="T3" fmla="*/ 12 h 31"/>
              <a:gd name="T4" fmla="*/ 192 w 239"/>
              <a:gd name="T5" fmla="*/ 21 h 31"/>
              <a:gd name="T6" fmla="*/ 172 w 239"/>
              <a:gd name="T7" fmla="*/ 12 h 31"/>
              <a:gd name="T8" fmla="*/ 144 w 239"/>
              <a:gd name="T9" fmla="*/ 0 h 31"/>
              <a:gd name="T10" fmla="*/ 117 w 239"/>
              <a:gd name="T11" fmla="*/ 12 h 31"/>
              <a:gd name="T12" fmla="*/ 97 w 239"/>
              <a:gd name="T13" fmla="*/ 21 h 31"/>
              <a:gd name="T14" fmla="*/ 77 w 239"/>
              <a:gd name="T15" fmla="*/ 12 h 31"/>
              <a:gd name="T16" fmla="*/ 50 w 239"/>
              <a:gd name="T17" fmla="*/ 0 h 31"/>
              <a:gd name="T18" fmla="*/ 22 w 239"/>
              <a:gd name="T19" fmla="*/ 12 h 31"/>
              <a:gd name="T20" fmla="*/ 2 w 239"/>
              <a:gd name="T21" fmla="*/ 21 h 31"/>
              <a:gd name="T22" fmla="*/ 0 w 239"/>
              <a:gd name="T23" fmla="*/ 21 h 31"/>
              <a:gd name="T24" fmla="*/ 0 w 239"/>
              <a:gd name="T25" fmla="*/ 31 h 31"/>
              <a:gd name="T26" fmla="*/ 2 w 239"/>
              <a:gd name="T27" fmla="*/ 31 h 31"/>
              <a:gd name="T28" fmla="*/ 29 w 239"/>
              <a:gd name="T29" fmla="*/ 19 h 31"/>
              <a:gd name="T30" fmla="*/ 50 w 239"/>
              <a:gd name="T31" fmla="*/ 10 h 31"/>
              <a:gd name="T32" fmla="*/ 70 w 239"/>
              <a:gd name="T33" fmla="*/ 19 h 31"/>
              <a:gd name="T34" fmla="*/ 97 w 239"/>
              <a:gd name="T35" fmla="*/ 31 h 31"/>
              <a:gd name="T36" fmla="*/ 124 w 239"/>
              <a:gd name="T37" fmla="*/ 19 h 31"/>
              <a:gd name="T38" fmla="*/ 144 w 239"/>
              <a:gd name="T39" fmla="*/ 10 h 31"/>
              <a:gd name="T40" fmla="*/ 165 w 239"/>
              <a:gd name="T41" fmla="*/ 19 h 31"/>
              <a:gd name="T42" fmla="*/ 192 w 239"/>
              <a:gd name="T43" fmla="*/ 31 h 31"/>
              <a:gd name="T44" fmla="*/ 219 w 239"/>
              <a:gd name="T45" fmla="*/ 19 h 31"/>
              <a:gd name="T46" fmla="*/ 239 w 239"/>
              <a:gd name="T47" fmla="*/ 10 h 31"/>
              <a:gd name="T48" fmla="*/ 239 w 239"/>
              <a:gd name="T4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9" h="31">
                <a:moveTo>
                  <a:pt x="239" y="0"/>
                </a:moveTo>
                <a:cubicBezTo>
                  <a:pt x="225" y="0"/>
                  <a:pt x="218" y="6"/>
                  <a:pt x="212" y="12"/>
                </a:cubicBezTo>
                <a:cubicBezTo>
                  <a:pt x="207" y="16"/>
                  <a:pt x="202" y="21"/>
                  <a:pt x="192" y="21"/>
                </a:cubicBezTo>
                <a:cubicBezTo>
                  <a:pt x="182" y="21"/>
                  <a:pt x="177" y="16"/>
                  <a:pt x="172" y="12"/>
                </a:cubicBezTo>
                <a:cubicBezTo>
                  <a:pt x="165" y="6"/>
                  <a:pt x="158" y="0"/>
                  <a:pt x="144" y="0"/>
                </a:cubicBezTo>
                <a:cubicBezTo>
                  <a:pt x="131" y="0"/>
                  <a:pt x="124" y="6"/>
                  <a:pt x="117" y="12"/>
                </a:cubicBezTo>
                <a:cubicBezTo>
                  <a:pt x="112" y="16"/>
                  <a:pt x="107" y="21"/>
                  <a:pt x="97" y="21"/>
                </a:cubicBezTo>
                <a:cubicBezTo>
                  <a:pt x="87" y="21"/>
                  <a:pt x="82" y="16"/>
                  <a:pt x="77" y="12"/>
                </a:cubicBezTo>
                <a:cubicBezTo>
                  <a:pt x="70" y="6"/>
                  <a:pt x="63" y="0"/>
                  <a:pt x="50" y="0"/>
                </a:cubicBezTo>
                <a:cubicBezTo>
                  <a:pt x="36" y="0"/>
                  <a:pt x="29" y="6"/>
                  <a:pt x="22" y="12"/>
                </a:cubicBezTo>
                <a:cubicBezTo>
                  <a:pt x="17" y="16"/>
                  <a:pt x="12" y="21"/>
                  <a:pt x="2" y="21"/>
                </a:cubicBezTo>
                <a:cubicBezTo>
                  <a:pt x="1" y="21"/>
                  <a:pt x="1" y="21"/>
                  <a:pt x="0" y="21"/>
                </a:cubicBezTo>
                <a:cubicBezTo>
                  <a:pt x="0" y="31"/>
                  <a:pt x="0" y="31"/>
                  <a:pt x="0" y="31"/>
                </a:cubicBezTo>
                <a:cubicBezTo>
                  <a:pt x="1" y="31"/>
                  <a:pt x="1" y="31"/>
                  <a:pt x="2" y="31"/>
                </a:cubicBezTo>
                <a:cubicBezTo>
                  <a:pt x="16" y="31"/>
                  <a:pt x="23" y="25"/>
                  <a:pt x="29" y="19"/>
                </a:cubicBezTo>
                <a:cubicBezTo>
                  <a:pt x="35" y="14"/>
                  <a:pt x="40" y="10"/>
                  <a:pt x="50" y="10"/>
                </a:cubicBezTo>
                <a:cubicBezTo>
                  <a:pt x="59" y="10"/>
                  <a:pt x="64" y="14"/>
                  <a:pt x="70" y="19"/>
                </a:cubicBezTo>
                <a:cubicBezTo>
                  <a:pt x="76" y="25"/>
                  <a:pt x="83" y="31"/>
                  <a:pt x="97" y="31"/>
                </a:cubicBezTo>
                <a:cubicBezTo>
                  <a:pt x="111" y="31"/>
                  <a:pt x="118" y="25"/>
                  <a:pt x="124" y="19"/>
                </a:cubicBezTo>
                <a:cubicBezTo>
                  <a:pt x="130" y="14"/>
                  <a:pt x="135" y="10"/>
                  <a:pt x="144" y="10"/>
                </a:cubicBezTo>
                <a:cubicBezTo>
                  <a:pt x="154" y="10"/>
                  <a:pt x="159" y="14"/>
                  <a:pt x="165" y="19"/>
                </a:cubicBezTo>
                <a:cubicBezTo>
                  <a:pt x="171" y="25"/>
                  <a:pt x="178" y="31"/>
                  <a:pt x="192" y="31"/>
                </a:cubicBezTo>
                <a:cubicBezTo>
                  <a:pt x="206" y="31"/>
                  <a:pt x="213" y="25"/>
                  <a:pt x="219" y="19"/>
                </a:cubicBezTo>
                <a:cubicBezTo>
                  <a:pt x="225" y="15"/>
                  <a:pt x="229" y="10"/>
                  <a:pt x="239" y="10"/>
                </a:cubicBezTo>
                <a:lnTo>
                  <a:pt x="2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7" name="出自【趣你的PPT】(微信:qunideppt)：最优质的PPT资源库"/>
          <p:cNvSpPr>
            <a:spLocks/>
          </p:cNvSpPr>
          <p:nvPr/>
        </p:nvSpPr>
        <p:spPr bwMode="auto">
          <a:xfrm>
            <a:off x="3092928" y="5088793"/>
            <a:ext cx="439407" cy="59151"/>
          </a:xfrm>
          <a:custGeom>
            <a:avLst/>
            <a:gdLst>
              <a:gd name="T0" fmla="*/ 239 w 239"/>
              <a:gd name="T1" fmla="*/ 1 h 32"/>
              <a:gd name="T2" fmla="*/ 212 w 239"/>
              <a:gd name="T3" fmla="*/ 12 h 32"/>
              <a:gd name="T4" fmla="*/ 192 w 239"/>
              <a:gd name="T5" fmla="*/ 21 h 32"/>
              <a:gd name="T6" fmla="*/ 172 w 239"/>
              <a:gd name="T7" fmla="*/ 12 h 32"/>
              <a:gd name="T8" fmla="*/ 144 w 239"/>
              <a:gd name="T9" fmla="*/ 0 h 32"/>
              <a:gd name="T10" fmla="*/ 117 w 239"/>
              <a:gd name="T11" fmla="*/ 12 h 32"/>
              <a:gd name="T12" fmla="*/ 97 w 239"/>
              <a:gd name="T13" fmla="*/ 21 h 32"/>
              <a:gd name="T14" fmla="*/ 77 w 239"/>
              <a:gd name="T15" fmla="*/ 12 h 32"/>
              <a:gd name="T16" fmla="*/ 50 w 239"/>
              <a:gd name="T17" fmla="*/ 0 h 32"/>
              <a:gd name="T18" fmla="*/ 22 w 239"/>
              <a:gd name="T19" fmla="*/ 12 h 32"/>
              <a:gd name="T20" fmla="*/ 2 w 239"/>
              <a:gd name="T21" fmla="*/ 21 h 32"/>
              <a:gd name="T22" fmla="*/ 0 w 239"/>
              <a:gd name="T23" fmla="*/ 21 h 32"/>
              <a:gd name="T24" fmla="*/ 0 w 239"/>
              <a:gd name="T25" fmla="*/ 32 h 32"/>
              <a:gd name="T26" fmla="*/ 2 w 239"/>
              <a:gd name="T27" fmla="*/ 32 h 32"/>
              <a:gd name="T28" fmla="*/ 29 w 239"/>
              <a:gd name="T29" fmla="*/ 20 h 32"/>
              <a:gd name="T30" fmla="*/ 50 w 239"/>
              <a:gd name="T31" fmla="*/ 11 h 32"/>
              <a:gd name="T32" fmla="*/ 70 w 239"/>
              <a:gd name="T33" fmla="*/ 20 h 32"/>
              <a:gd name="T34" fmla="*/ 97 w 239"/>
              <a:gd name="T35" fmla="*/ 32 h 32"/>
              <a:gd name="T36" fmla="*/ 124 w 239"/>
              <a:gd name="T37" fmla="*/ 20 h 32"/>
              <a:gd name="T38" fmla="*/ 144 w 239"/>
              <a:gd name="T39" fmla="*/ 11 h 32"/>
              <a:gd name="T40" fmla="*/ 165 w 239"/>
              <a:gd name="T41" fmla="*/ 20 h 32"/>
              <a:gd name="T42" fmla="*/ 192 w 239"/>
              <a:gd name="T43" fmla="*/ 32 h 32"/>
              <a:gd name="T44" fmla="*/ 219 w 239"/>
              <a:gd name="T45" fmla="*/ 20 h 32"/>
              <a:gd name="T46" fmla="*/ 239 w 239"/>
              <a:gd name="T47" fmla="*/ 11 h 32"/>
              <a:gd name="T48" fmla="*/ 239 w 239"/>
              <a:gd name="T49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9" h="32">
                <a:moveTo>
                  <a:pt x="239" y="1"/>
                </a:moveTo>
                <a:cubicBezTo>
                  <a:pt x="225" y="1"/>
                  <a:pt x="218" y="7"/>
                  <a:pt x="212" y="12"/>
                </a:cubicBezTo>
                <a:cubicBezTo>
                  <a:pt x="207" y="17"/>
                  <a:pt x="202" y="21"/>
                  <a:pt x="192" y="21"/>
                </a:cubicBezTo>
                <a:cubicBezTo>
                  <a:pt x="182" y="21"/>
                  <a:pt x="177" y="17"/>
                  <a:pt x="172" y="12"/>
                </a:cubicBezTo>
                <a:cubicBezTo>
                  <a:pt x="165" y="7"/>
                  <a:pt x="158" y="0"/>
                  <a:pt x="144" y="0"/>
                </a:cubicBezTo>
                <a:cubicBezTo>
                  <a:pt x="131" y="0"/>
                  <a:pt x="124" y="7"/>
                  <a:pt x="117" y="12"/>
                </a:cubicBezTo>
                <a:cubicBezTo>
                  <a:pt x="112" y="17"/>
                  <a:pt x="107" y="21"/>
                  <a:pt x="97" y="21"/>
                </a:cubicBezTo>
                <a:cubicBezTo>
                  <a:pt x="87" y="21"/>
                  <a:pt x="82" y="17"/>
                  <a:pt x="77" y="12"/>
                </a:cubicBezTo>
                <a:cubicBezTo>
                  <a:pt x="70" y="7"/>
                  <a:pt x="63" y="0"/>
                  <a:pt x="50" y="0"/>
                </a:cubicBezTo>
                <a:cubicBezTo>
                  <a:pt x="36" y="0"/>
                  <a:pt x="29" y="7"/>
                  <a:pt x="22" y="12"/>
                </a:cubicBezTo>
                <a:cubicBezTo>
                  <a:pt x="17" y="17"/>
                  <a:pt x="12" y="21"/>
                  <a:pt x="2" y="21"/>
                </a:cubicBezTo>
                <a:cubicBezTo>
                  <a:pt x="1" y="21"/>
                  <a:pt x="1" y="21"/>
                  <a:pt x="0" y="21"/>
                </a:cubicBezTo>
                <a:cubicBezTo>
                  <a:pt x="0" y="32"/>
                  <a:pt x="0" y="32"/>
                  <a:pt x="0" y="32"/>
                </a:cubicBezTo>
                <a:cubicBezTo>
                  <a:pt x="1" y="32"/>
                  <a:pt x="1" y="32"/>
                  <a:pt x="2" y="32"/>
                </a:cubicBezTo>
                <a:cubicBezTo>
                  <a:pt x="16" y="32"/>
                  <a:pt x="23" y="26"/>
                  <a:pt x="29" y="20"/>
                </a:cubicBezTo>
                <a:cubicBezTo>
                  <a:pt x="35" y="15"/>
                  <a:pt x="40" y="11"/>
                  <a:pt x="50" y="11"/>
                </a:cubicBezTo>
                <a:cubicBezTo>
                  <a:pt x="59" y="11"/>
                  <a:pt x="64" y="15"/>
                  <a:pt x="70" y="20"/>
                </a:cubicBezTo>
                <a:cubicBezTo>
                  <a:pt x="76" y="26"/>
                  <a:pt x="83" y="32"/>
                  <a:pt x="97" y="32"/>
                </a:cubicBezTo>
                <a:cubicBezTo>
                  <a:pt x="111" y="32"/>
                  <a:pt x="118" y="26"/>
                  <a:pt x="124" y="20"/>
                </a:cubicBezTo>
                <a:cubicBezTo>
                  <a:pt x="130" y="15"/>
                  <a:pt x="135" y="11"/>
                  <a:pt x="144" y="11"/>
                </a:cubicBezTo>
                <a:cubicBezTo>
                  <a:pt x="154" y="11"/>
                  <a:pt x="159" y="15"/>
                  <a:pt x="165" y="20"/>
                </a:cubicBezTo>
                <a:cubicBezTo>
                  <a:pt x="171" y="26"/>
                  <a:pt x="178" y="32"/>
                  <a:pt x="192" y="32"/>
                </a:cubicBezTo>
                <a:cubicBezTo>
                  <a:pt x="206" y="32"/>
                  <a:pt x="213" y="26"/>
                  <a:pt x="219" y="20"/>
                </a:cubicBezTo>
                <a:cubicBezTo>
                  <a:pt x="225" y="15"/>
                  <a:pt x="229" y="11"/>
                  <a:pt x="239" y="11"/>
                </a:cubicBezTo>
                <a:lnTo>
                  <a:pt x="2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8" name="出自【趣你的PPT】(微信:qunideppt)：最优质的PPT资源库"/>
          <p:cNvSpPr>
            <a:spLocks/>
          </p:cNvSpPr>
          <p:nvPr/>
        </p:nvSpPr>
        <p:spPr bwMode="auto">
          <a:xfrm>
            <a:off x="3207005" y="4881765"/>
            <a:ext cx="84501" cy="84501"/>
          </a:xfrm>
          <a:custGeom>
            <a:avLst/>
            <a:gdLst>
              <a:gd name="T0" fmla="*/ 9 w 46"/>
              <a:gd name="T1" fmla="*/ 38 h 46"/>
              <a:gd name="T2" fmla="*/ 38 w 46"/>
              <a:gd name="T3" fmla="*/ 37 h 46"/>
              <a:gd name="T4" fmla="*/ 36 w 46"/>
              <a:gd name="T5" fmla="*/ 8 h 46"/>
              <a:gd name="T6" fmla="*/ 8 w 46"/>
              <a:gd name="T7" fmla="*/ 10 h 46"/>
              <a:gd name="T8" fmla="*/ 9 w 46"/>
              <a:gd name="T9" fmla="*/ 3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6">
                <a:moveTo>
                  <a:pt x="9" y="38"/>
                </a:moveTo>
                <a:cubicBezTo>
                  <a:pt x="18" y="46"/>
                  <a:pt x="31" y="45"/>
                  <a:pt x="38" y="37"/>
                </a:cubicBezTo>
                <a:cubicBezTo>
                  <a:pt x="46" y="28"/>
                  <a:pt x="45" y="15"/>
                  <a:pt x="36" y="8"/>
                </a:cubicBezTo>
                <a:cubicBezTo>
                  <a:pt x="28" y="0"/>
                  <a:pt x="15" y="1"/>
                  <a:pt x="8" y="10"/>
                </a:cubicBezTo>
                <a:cubicBezTo>
                  <a:pt x="0" y="18"/>
                  <a:pt x="1" y="31"/>
                  <a:pt x="9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94391" y="3724097"/>
            <a:ext cx="122527" cy="120414"/>
          </a:xfrm>
          <a:custGeom>
            <a:avLst/>
            <a:gdLst>
              <a:gd name="T0" fmla="*/ 33 w 66"/>
              <a:gd name="T1" fmla="*/ 0 h 66"/>
              <a:gd name="T2" fmla="*/ 0 w 66"/>
              <a:gd name="T3" fmla="*/ 33 h 66"/>
              <a:gd name="T4" fmla="*/ 33 w 66"/>
              <a:gd name="T5" fmla="*/ 66 h 66"/>
              <a:gd name="T6" fmla="*/ 66 w 66"/>
              <a:gd name="T7" fmla="*/ 33 h 66"/>
              <a:gd name="T8" fmla="*/ 33 w 66"/>
              <a:gd name="T9" fmla="*/ 0 h 66"/>
              <a:gd name="T10" fmla="*/ 47 w 66"/>
              <a:gd name="T11" fmla="*/ 58 h 66"/>
              <a:gd name="T12" fmla="*/ 45 w 66"/>
              <a:gd name="T13" fmla="*/ 57 h 66"/>
              <a:gd name="T14" fmla="*/ 36 w 66"/>
              <a:gd name="T15" fmla="*/ 57 h 66"/>
              <a:gd name="T16" fmla="*/ 33 w 66"/>
              <a:gd name="T17" fmla="*/ 58 h 66"/>
              <a:gd name="T18" fmla="*/ 28 w 66"/>
              <a:gd name="T19" fmla="*/ 62 h 66"/>
              <a:gd name="T20" fmla="*/ 14 w 66"/>
              <a:gd name="T21" fmla="*/ 55 h 66"/>
              <a:gd name="T22" fmla="*/ 12 w 66"/>
              <a:gd name="T23" fmla="*/ 48 h 66"/>
              <a:gd name="T24" fmla="*/ 11 w 66"/>
              <a:gd name="T25" fmla="*/ 47 h 66"/>
              <a:gd name="T26" fmla="*/ 5 w 66"/>
              <a:gd name="T27" fmla="*/ 41 h 66"/>
              <a:gd name="T28" fmla="*/ 4 w 66"/>
              <a:gd name="T29" fmla="*/ 33 h 66"/>
              <a:gd name="T30" fmla="*/ 5 w 66"/>
              <a:gd name="T31" fmla="*/ 26 h 66"/>
              <a:gd name="T32" fmla="*/ 7 w 66"/>
              <a:gd name="T33" fmla="*/ 25 h 66"/>
              <a:gd name="T34" fmla="*/ 13 w 66"/>
              <a:gd name="T35" fmla="*/ 21 h 66"/>
              <a:gd name="T36" fmla="*/ 16 w 66"/>
              <a:gd name="T37" fmla="*/ 14 h 66"/>
              <a:gd name="T38" fmla="*/ 17 w 66"/>
              <a:gd name="T39" fmla="*/ 11 h 66"/>
              <a:gd name="T40" fmla="*/ 16 w 66"/>
              <a:gd name="T41" fmla="*/ 10 h 66"/>
              <a:gd name="T42" fmla="*/ 33 w 66"/>
              <a:gd name="T43" fmla="*/ 4 h 66"/>
              <a:gd name="T44" fmla="*/ 36 w 66"/>
              <a:gd name="T45" fmla="*/ 5 h 66"/>
              <a:gd name="T46" fmla="*/ 32 w 66"/>
              <a:gd name="T47" fmla="*/ 7 h 66"/>
              <a:gd name="T48" fmla="*/ 32 w 66"/>
              <a:gd name="T49" fmla="*/ 9 h 66"/>
              <a:gd name="T50" fmla="*/ 37 w 66"/>
              <a:gd name="T51" fmla="*/ 15 h 66"/>
              <a:gd name="T52" fmla="*/ 39 w 66"/>
              <a:gd name="T53" fmla="*/ 16 h 66"/>
              <a:gd name="T54" fmla="*/ 48 w 66"/>
              <a:gd name="T55" fmla="*/ 15 h 66"/>
              <a:gd name="T56" fmla="*/ 49 w 66"/>
              <a:gd name="T57" fmla="*/ 14 h 66"/>
              <a:gd name="T58" fmla="*/ 49 w 66"/>
              <a:gd name="T59" fmla="*/ 10 h 66"/>
              <a:gd name="T60" fmla="*/ 62 w 66"/>
              <a:gd name="T61" fmla="*/ 30 h 66"/>
              <a:gd name="T62" fmla="*/ 58 w 66"/>
              <a:gd name="T63" fmla="*/ 28 h 66"/>
              <a:gd name="T64" fmla="*/ 56 w 66"/>
              <a:gd name="T65" fmla="*/ 29 h 66"/>
              <a:gd name="T66" fmla="*/ 52 w 66"/>
              <a:gd name="T67" fmla="*/ 36 h 66"/>
              <a:gd name="T68" fmla="*/ 52 w 66"/>
              <a:gd name="T69" fmla="*/ 39 h 66"/>
              <a:gd name="T70" fmla="*/ 55 w 66"/>
              <a:gd name="T71" fmla="*/ 47 h 66"/>
              <a:gd name="T72" fmla="*/ 56 w 66"/>
              <a:gd name="T73" fmla="*/ 46 h 66"/>
              <a:gd name="T74" fmla="*/ 60 w 66"/>
              <a:gd name="T75" fmla="*/ 44 h 66"/>
              <a:gd name="T76" fmla="*/ 47 w 66"/>
              <a:gd name="T77" fmla="*/ 5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" h="66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51"/>
                  <a:pt x="15" y="66"/>
                  <a:pt x="33" y="66"/>
                </a:cubicBezTo>
                <a:cubicBezTo>
                  <a:pt x="51" y="66"/>
                  <a:pt x="66" y="51"/>
                  <a:pt x="66" y="33"/>
                </a:cubicBezTo>
                <a:cubicBezTo>
                  <a:pt x="66" y="15"/>
                  <a:pt x="51" y="0"/>
                  <a:pt x="33" y="0"/>
                </a:cubicBezTo>
                <a:close/>
                <a:moveTo>
                  <a:pt x="47" y="58"/>
                </a:moveTo>
                <a:cubicBezTo>
                  <a:pt x="46" y="58"/>
                  <a:pt x="46" y="57"/>
                  <a:pt x="45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4" y="57"/>
                  <a:pt x="33" y="58"/>
                  <a:pt x="33" y="58"/>
                </a:cubicBezTo>
                <a:cubicBezTo>
                  <a:pt x="28" y="62"/>
                  <a:pt x="28" y="62"/>
                  <a:pt x="28" y="62"/>
                </a:cubicBezTo>
                <a:cubicBezTo>
                  <a:pt x="23" y="61"/>
                  <a:pt x="18" y="58"/>
                  <a:pt x="14" y="55"/>
                </a:cubicBezTo>
                <a:cubicBezTo>
                  <a:pt x="13" y="53"/>
                  <a:pt x="12" y="49"/>
                  <a:pt x="12" y="48"/>
                </a:cubicBezTo>
                <a:cubicBezTo>
                  <a:pt x="12" y="48"/>
                  <a:pt x="11" y="47"/>
                  <a:pt x="11" y="47"/>
                </a:cubicBezTo>
                <a:cubicBezTo>
                  <a:pt x="11" y="47"/>
                  <a:pt x="6" y="42"/>
                  <a:pt x="5" y="41"/>
                </a:cubicBezTo>
                <a:cubicBezTo>
                  <a:pt x="5" y="39"/>
                  <a:pt x="4" y="36"/>
                  <a:pt x="4" y="33"/>
                </a:cubicBezTo>
                <a:cubicBezTo>
                  <a:pt x="4" y="31"/>
                  <a:pt x="5" y="28"/>
                  <a:pt x="5" y="26"/>
                </a:cubicBezTo>
                <a:cubicBezTo>
                  <a:pt x="5" y="26"/>
                  <a:pt x="6" y="26"/>
                  <a:pt x="7" y="25"/>
                </a:cubicBezTo>
                <a:cubicBezTo>
                  <a:pt x="8" y="24"/>
                  <a:pt x="12" y="22"/>
                  <a:pt x="13" y="21"/>
                </a:cubicBezTo>
                <a:cubicBezTo>
                  <a:pt x="13" y="21"/>
                  <a:pt x="16" y="15"/>
                  <a:pt x="16" y="14"/>
                </a:cubicBezTo>
                <a:cubicBezTo>
                  <a:pt x="17" y="14"/>
                  <a:pt x="18" y="13"/>
                  <a:pt x="17" y="11"/>
                </a:cubicBezTo>
                <a:cubicBezTo>
                  <a:pt x="17" y="11"/>
                  <a:pt x="17" y="10"/>
                  <a:pt x="16" y="10"/>
                </a:cubicBezTo>
                <a:cubicBezTo>
                  <a:pt x="21" y="7"/>
                  <a:pt x="27" y="4"/>
                  <a:pt x="33" y="4"/>
                </a:cubicBezTo>
                <a:cubicBezTo>
                  <a:pt x="34" y="4"/>
                  <a:pt x="35" y="5"/>
                  <a:pt x="36" y="5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1" y="8"/>
                  <a:pt x="32" y="9"/>
                </a:cubicBezTo>
                <a:cubicBezTo>
                  <a:pt x="33" y="10"/>
                  <a:pt x="37" y="15"/>
                  <a:pt x="37" y="15"/>
                </a:cubicBezTo>
                <a:cubicBezTo>
                  <a:pt x="37" y="15"/>
                  <a:pt x="38" y="16"/>
                  <a:pt x="39" y="16"/>
                </a:cubicBezTo>
                <a:cubicBezTo>
                  <a:pt x="40" y="16"/>
                  <a:pt x="48" y="15"/>
                  <a:pt x="48" y="15"/>
                </a:cubicBezTo>
                <a:cubicBezTo>
                  <a:pt x="48" y="15"/>
                  <a:pt x="50" y="15"/>
                  <a:pt x="49" y="14"/>
                </a:cubicBezTo>
                <a:cubicBezTo>
                  <a:pt x="49" y="13"/>
                  <a:pt x="49" y="12"/>
                  <a:pt x="49" y="10"/>
                </a:cubicBezTo>
                <a:cubicBezTo>
                  <a:pt x="56" y="14"/>
                  <a:pt x="61" y="22"/>
                  <a:pt x="62" y="30"/>
                </a:cubicBezTo>
                <a:cubicBezTo>
                  <a:pt x="60" y="29"/>
                  <a:pt x="58" y="28"/>
                  <a:pt x="58" y="28"/>
                </a:cubicBezTo>
                <a:cubicBezTo>
                  <a:pt x="56" y="27"/>
                  <a:pt x="56" y="28"/>
                  <a:pt x="56" y="29"/>
                </a:cubicBezTo>
                <a:cubicBezTo>
                  <a:pt x="55" y="29"/>
                  <a:pt x="52" y="36"/>
                  <a:pt x="52" y="36"/>
                </a:cubicBezTo>
                <a:cubicBezTo>
                  <a:pt x="52" y="36"/>
                  <a:pt x="52" y="38"/>
                  <a:pt x="52" y="39"/>
                </a:cubicBezTo>
                <a:cubicBezTo>
                  <a:pt x="53" y="41"/>
                  <a:pt x="55" y="47"/>
                  <a:pt x="55" y="47"/>
                </a:cubicBezTo>
                <a:cubicBezTo>
                  <a:pt x="55" y="47"/>
                  <a:pt x="56" y="46"/>
                  <a:pt x="56" y="46"/>
                </a:cubicBezTo>
                <a:cubicBezTo>
                  <a:pt x="56" y="46"/>
                  <a:pt x="58" y="45"/>
                  <a:pt x="60" y="44"/>
                </a:cubicBezTo>
                <a:cubicBezTo>
                  <a:pt x="57" y="50"/>
                  <a:pt x="53" y="55"/>
                  <a:pt x="47" y="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0" name="出自【趣你的PPT】(微信:qunideppt)：最优质的PPT资源库"/>
          <p:cNvSpPr>
            <a:spLocks/>
          </p:cNvSpPr>
          <p:nvPr/>
        </p:nvSpPr>
        <p:spPr bwMode="auto">
          <a:xfrm>
            <a:off x="2328192" y="3772685"/>
            <a:ext cx="38026" cy="40137"/>
          </a:xfrm>
          <a:custGeom>
            <a:avLst/>
            <a:gdLst>
              <a:gd name="T0" fmla="*/ 15 w 21"/>
              <a:gd name="T1" fmla="*/ 2 h 22"/>
              <a:gd name="T2" fmla="*/ 12 w 21"/>
              <a:gd name="T3" fmla="*/ 0 h 22"/>
              <a:gd name="T4" fmla="*/ 3 w 21"/>
              <a:gd name="T5" fmla="*/ 3 h 22"/>
              <a:gd name="T6" fmla="*/ 1 w 21"/>
              <a:gd name="T7" fmla="*/ 5 h 22"/>
              <a:gd name="T8" fmla="*/ 0 w 21"/>
              <a:gd name="T9" fmla="*/ 15 h 22"/>
              <a:gd name="T10" fmla="*/ 2 w 21"/>
              <a:gd name="T11" fmla="*/ 18 h 22"/>
              <a:gd name="T12" fmla="*/ 10 w 21"/>
              <a:gd name="T13" fmla="*/ 21 h 22"/>
              <a:gd name="T14" fmla="*/ 14 w 21"/>
              <a:gd name="T15" fmla="*/ 21 h 22"/>
              <a:gd name="T16" fmla="*/ 20 w 21"/>
              <a:gd name="T17" fmla="*/ 13 h 22"/>
              <a:gd name="T18" fmla="*/ 20 w 21"/>
              <a:gd name="T19" fmla="*/ 10 h 22"/>
              <a:gd name="T20" fmla="*/ 15 w 21"/>
              <a:gd name="T21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22">
                <a:moveTo>
                  <a:pt x="15" y="2"/>
                </a:moveTo>
                <a:cubicBezTo>
                  <a:pt x="15" y="1"/>
                  <a:pt x="13" y="0"/>
                  <a:pt x="12" y="0"/>
                </a:cubicBezTo>
                <a:cubicBezTo>
                  <a:pt x="3" y="3"/>
                  <a:pt x="3" y="3"/>
                  <a:pt x="3" y="3"/>
                </a:cubicBezTo>
                <a:cubicBezTo>
                  <a:pt x="2" y="3"/>
                  <a:pt x="1" y="4"/>
                  <a:pt x="1" y="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7"/>
                  <a:pt x="2" y="18"/>
                </a:cubicBezTo>
                <a:cubicBezTo>
                  <a:pt x="10" y="21"/>
                  <a:pt x="10" y="21"/>
                  <a:pt x="10" y="21"/>
                </a:cubicBezTo>
                <a:cubicBezTo>
                  <a:pt x="11" y="22"/>
                  <a:pt x="13" y="21"/>
                  <a:pt x="14" y="21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1" y="11"/>
                  <a:pt x="20" y="10"/>
                </a:cubicBezTo>
                <a:lnTo>
                  <a:pt x="15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79665" y="2031958"/>
            <a:ext cx="211253" cy="211253"/>
          </a:xfrm>
          <a:custGeom>
            <a:avLst/>
            <a:gdLst>
              <a:gd name="T0" fmla="*/ 57 w 115"/>
              <a:gd name="T1" fmla="*/ 0 h 115"/>
              <a:gd name="T2" fmla="*/ 0 w 115"/>
              <a:gd name="T3" fmla="*/ 58 h 115"/>
              <a:gd name="T4" fmla="*/ 57 w 115"/>
              <a:gd name="T5" fmla="*/ 115 h 115"/>
              <a:gd name="T6" fmla="*/ 115 w 115"/>
              <a:gd name="T7" fmla="*/ 58 h 115"/>
              <a:gd name="T8" fmla="*/ 57 w 115"/>
              <a:gd name="T9" fmla="*/ 0 h 115"/>
              <a:gd name="T10" fmla="*/ 107 w 115"/>
              <a:gd name="T11" fmla="*/ 58 h 115"/>
              <a:gd name="T12" fmla="*/ 104 w 115"/>
              <a:gd name="T13" fmla="*/ 75 h 115"/>
              <a:gd name="T14" fmla="*/ 92 w 115"/>
              <a:gd name="T15" fmla="*/ 82 h 115"/>
              <a:gd name="T16" fmla="*/ 84 w 115"/>
              <a:gd name="T17" fmla="*/ 16 h 115"/>
              <a:gd name="T18" fmla="*/ 107 w 115"/>
              <a:gd name="T19" fmla="*/ 58 h 115"/>
              <a:gd name="T20" fmla="*/ 74 w 115"/>
              <a:gd name="T21" fmla="*/ 11 h 115"/>
              <a:gd name="T22" fmla="*/ 88 w 115"/>
              <a:gd name="T23" fmla="*/ 83 h 115"/>
              <a:gd name="T24" fmla="*/ 75 w 115"/>
              <a:gd name="T25" fmla="*/ 85 h 115"/>
              <a:gd name="T26" fmla="*/ 57 w 115"/>
              <a:gd name="T27" fmla="*/ 8 h 115"/>
              <a:gd name="T28" fmla="*/ 57 w 115"/>
              <a:gd name="T29" fmla="*/ 8 h 115"/>
              <a:gd name="T30" fmla="*/ 74 w 115"/>
              <a:gd name="T31" fmla="*/ 11 h 115"/>
              <a:gd name="T32" fmla="*/ 37 w 115"/>
              <a:gd name="T33" fmla="*/ 19 h 115"/>
              <a:gd name="T34" fmla="*/ 52 w 115"/>
              <a:gd name="T35" fmla="*/ 9 h 115"/>
              <a:gd name="T36" fmla="*/ 71 w 115"/>
              <a:gd name="T37" fmla="*/ 85 h 115"/>
              <a:gd name="T38" fmla="*/ 50 w 115"/>
              <a:gd name="T39" fmla="*/ 78 h 115"/>
              <a:gd name="T40" fmla="*/ 37 w 115"/>
              <a:gd name="T41" fmla="*/ 19 h 115"/>
              <a:gd name="T42" fmla="*/ 16 w 115"/>
              <a:gd name="T43" fmla="*/ 30 h 115"/>
              <a:gd name="T44" fmla="*/ 33 w 115"/>
              <a:gd name="T45" fmla="*/ 21 h 115"/>
              <a:gd name="T46" fmla="*/ 41 w 115"/>
              <a:gd name="T47" fmla="*/ 34 h 115"/>
              <a:gd name="T48" fmla="*/ 9 w 115"/>
              <a:gd name="T49" fmla="*/ 47 h 115"/>
              <a:gd name="T50" fmla="*/ 16 w 115"/>
              <a:gd name="T51" fmla="*/ 30 h 115"/>
              <a:gd name="T52" fmla="*/ 25 w 115"/>
              <a:gd name="T53" fmla="*/ 20 h 115"/>
              <a:gd name="T54" fmla="*/ 39 w 115"/>
              <a:gd name="T55" fmla="*/ 12 h 115"/>
              <a:gd name="T56" fmla="*/ 33 w 115"/>
              <a:gd name="T57" fmla="*/ 17 h 115"/>
              <a:gd name="T58" fmla="*/ 25 w 115"/>
              <a:gd name="T59" fmla="*/ 20 h 115"/>
              <a:gd name="T60" fmla="*/ 8 w 115"/>
              <a:gd name="T61" fmla="*/ 54 h 115"/>
              <a:gd name="T62" fmla="*/ 43 w 115"/>
              <a:gd name="T63" fmla="*/ 38 h 115"/>
              <a:gd name="T64" fmla="*/ 45 w 115"/>
              <a:gd name="T65" fmla="*/ 51 h 115"/>
              <a:gd name="T66" fmla="*/ 10 w 115"/>
              <a:gd name="T67" fmla="*/ 74 h 115"/>
              <a:gd name="T68" fmla="*/ 7 w 115"/>
              <a:gd name="T69" fmla="*/ 58 h 115"/>
              <a:gd name="T70" fmla="*/ 8 w 115"/>
              <a:gd name="T71" fmla="*/ 54 h 115"/>
              <a:gd name="T72" fmla="*/ 12 w 115"/>
              <a:gd name="T73" fmla="*/ 78 h 115"/>
              <a:gd name="T74" fmla="*/ 46 w 115"/>
              <a:gd name="T75" fmla="*/ 55 h 115"/>
              <a:gd name="T76" fmla="*/ 46 w 115"/>
              <a:gd name="T77" fmla="*/ 77 h 115"/>
              <a:gd name="T78" fmla="*/ 21 w 115"/>
              <a:gd name="T79" fmla="*/ 92 h 115"/>
              <a:gd name="T80" fmla="*/ 12 w 115"/>
              <a:gd name="T81" fmla="*/ 78 h 115"/>
              <a:gd name="T82" fmla="*/ 24 w 115"/>
              <a:gd name="T83" fmla="*/ 94 h 115"/>
              <a:gd name="T84" fmla="*/ 28 w 115"/>
              <a:gd name="T85" fmla="*/ 91 h 115"/>
              <a:gd name="T86" fmla="*/ 67 w 115"/>
              <a:gd name="T87" fmla="*/ 104 h 115"/>
              <a:gd name="T88" fmla="*/ 80 w 115"/>
              <a:gd name="T89" fmla="*/ 102 h 115"/>
              <a:gd name="T90" fmla="*/ 57 w 115"/>
              <a:gd name="T91" fmla="*/ 108 h 115"/>
              <a:gd name="T92" fmla="*/ 24 w 115"/>
              <a:gd name="T93" fmla="*/ 94 h 115"/>
              <a:gd name="T94" fmla="*/ 92 w 115"/>
              <a:gd name="T95" fmla="*/ 94 h 115"/>
              <a:gd name="T96" fmla="*/ 31 w 115"/>
              <a:gd name="T97" fmla="*/ 88 h 115"/>
              <a:gd name="T98" fmla="*/ 48 w 115"/>
              <a:gd name="T99" fmla="*/ 81 h 115"/>
              <a:gd name="T100" fmla="*/ 101 w 115"/>
              <a:gd name="T101" fmla="*/ 82 h 115"/>
              <a:gd name="T102" fmla="*/ 92 w 115"/>
              <a:gd name="T103" fmla="*/ 9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" h="115">
                <a:moveTo>
                  <a:pt x="57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5"/>
                  <a:pt x="57" y="115"/>
                </a:cubicBezTo>
                <a:cubicBezTo>
                  <a:pt x="89" y="115"/>
                  <a:pt x="115" y="90"/>
                  <a:pt x="115" y="58"/>
                </a:cubicBezTo>
                <a:cubicBezTo>
                  <a:pt x="115" y="26"/>
                  <a:pt x="89" y="0"/>
                  <a:pt x="57" y="0"/>
                </a:cubicBezTo>
                <a:close/>
                <a:moveTo>
                  <a:pt x="107" y="58"/>
                </a:moveTo>
                <a:cubicBezTo>
                  <a:pt x="107" y="64"/>
                  <a:pt x="106" y="69"/>
                  <a:pt x="104" y="75"/>
                </a:cubicBezTo>
                <a:cubicBezTo>
                  <a:pt x="102" y="76"/>
                  <a:pt x="98" y="79"/>
                  <a:pt x="92" y="82"/>
                </a:cubicBezTo>
                <a:cubicBezTo>
                  <a:pt x="99" y="46"/>
                  <a:pt x="91" y="26"/>
                  <a:pt x="84" y="16"/>
                </a:cubicBezTo>
                <a:cubicBezTo>
                  <a:pt x="98" y="25"/>
                  <a:pt x="107" y="40"/>
                  <a:pt x="107" y="58"/>
                </a:cubicBezTo>
                <a:close/>
                <a:moveTo>
                  <a:pt x="74" y="11"/>
                </a:moveTo>
                <a:cubicBezTo>
                  <a:pt x="79" y="14"/>
                  <a:pt x="98" y="32"/>
                  <a:pt x="88" y="83"/>
                </a:cubicBezTo>
                <a:cubicBezTo>
                  <a:pt x="84" y="85"/>
                  <a:pt x="80" y="85"/>
                  <a:pt x="75" y="85"/>
                </a:cubicBezTo>
                <a:cubicBezTo>
                  <a:pt x="75" y="40"/>
                  <a:pt x="62" y="16"/>
                  <a:pt x="57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63" y="8"/>
                  <a:pt x="69" y="9"/>
                  <a:pt x="74" y="11"/>
                </a:cubicBezTo>
                <a:close/>
                <a:moveTo>
                  <a:pt x="37" y="19"/>
                </a:moveTo>
                <a:cubicBezTo>
                  <a:pt x="41" y="14"/>
                  <a:pt x="49" y="10"/>
                  <a:pt x="52" y="9"/>
                </a:cubicBezTo>
                <a:cubicBezTo>
                  <a:pt x="56" y="14"/>
                  <a:pt x="71" y="37"/>
                  <a:pt x="71" y="85"/>
                </a:cubicBezTo>
                <a:cubicBezTo>
                  <a:pt x="64" y="85"/>
                  <a:pt x="57" y="82"/>
                  <a:pt x="50" y="78"/>
                </a:cubicBezTo>
                <a:cubicBezTo>
                  <a:pt x="52" y="38"/>
                  <a:pt x="42" y="23"/>
                  <a:pt x="37" y="19"/>
                </a:cubicBezTo>
                <a:close/>
                <a:moveTo>
                  <a:pt x="16" y="30"/>
                </a:moveTo>
                <a:cubicBezTo>
                  <a:pt x="23" y="25"/>
                  <a:pt x="31" y="21"/>
                  <a:pt x="33" y="21"/>
                </a:cubicBezTo>
                <a:cubicBezTo>
                  <a:pt x="34" y="22"/>
                  <a:pt x="38" y="25"/>
                  <a:pt x="41" y="34"/>
                </a:cubicBezTo>
                <a:cubicBezTo>
                  <a:pt x="36" y="34"/>
                  <a:pt x="20" y="36"/>
                  <a:pt x="9" y="47"/>
                </a:cubicBezTo>
                <a:cubicBezTo>
                  <a:pt x="10" y="40"/>
                  <a:pt x="13" y="35"/>
                  <a:pt x="16" y="30"/>
                </a:cubicBezTo>
                <a:close/>
                <a:moveTo>
                  <a:pt x="25" y="20"/>
                </a:moveTo>
                <a:cubicBezTo>
                  <a:pt x="29" y="16"/>
                  <a:pt x="34" y="14"/>
                  <a:pt x="39" y="12"/>
                </a:cubicBezTo>
                <a:cubicBezTo>
                  <a:pt x="37" y="13"/>
                  <a:pt x="35" y="15"/>
                  <a:pt x="33" y="17"/>
                </a:cubicBezTo>
                <a:cubicBezTo>
                  <a:pt x="31" y="17"/>
                  <a:pt x="29" y="18"/>
                  <a:pt x="25" y="20"/>
                </a:cubicBezTo>
                <a:close/>
                <a:moveTo>
                  <a:pt x="8" y="54"/>
                </a:moveTo>
                <a:cubicBezTo>
                  <a:pt x="18" y="39"/>
                  <a:pt x="39" y="38"/>
                  <a:pt x="43" y="38"/>
                </a:cubicBezTo>
                <a:cubicBezTo>
                  <a:pt x="44" y="41"/>
                  <a:pt x="45" y="46"/>
                  <a:pt x="45" y="51"/>
                </a:cubicBezTo>
                <a:cubicBezTo>
                  <a:pt x="42" y="52"/>
                  <a:pt x="23" y="59"/>
                  <a:pt x="10" y="74"/>
                </a:cubicBezTo>
                <a:cubicBezTo>
                  <a:pt x="8" y="69"/>
                  <a:pt x="7" y="64"/>
                  <a:pt x="7" y="58"/>
                </a:cubicBezTo>
                <a:cubicBezTo>
                  <a:pt x="7" y="57"/>
                  <a:pt x="8" y="55"/>
                  <a:pt x="8" y="54"/>
                </a:cubicBezTo>
                <a:close/>
                <a:moveTo>
                  <a:pt x="12" y="78"/>
                </a:moveTo>
                <a:cubicBezTo>
                  <a:pt x="23" y="65"/>
                  <a:pt x="41" y="57"/>
                  <a:pt x="46" y="55"/>
                </a:cubicBezTo>
                <a:cubicBezTo>
                  <a:pt x="46" y="61"/>
                  <a:pt x="46" y="69"/>
                  <a:pt x="46" y="77"/>
                </a:cubicBezTo>
                <a:cubicBezTo>
                  <a:pt x="42" y="78"/>
                  <a:pt x="30" y="82"/>
                  <a:pt x="21" y="92"/>
                </a:cubicBezTo>
                <a:cubicBezTo>
                  <a:pt x="17" y="88"/>
                  <a:pt x="14" y="83"/>
                  <a:pt x="12" y="78"/>
                </a:cubicBezTo>
                <a:close/>
                <a:moveTo>
                  <a:pt x="24" y="94"/>
                </a:moveTo>
                <a:cubicBezTo>
                  <a:pt x="25" y="93"/>
                  <a:pt x="26" y="92"/>
                  <a:pt x="28" y="91"/>
                </a:cubicBezTo>
                <a:cubicBezTo>
                  <a:pt x="30" y="92"/>
                  <a:pt x="45" y="104"/>
                  <a:pt x="67" y="104"/>
                </a:cubicBezTo>
                <a:cubicBezTo>
                  <a:pt x="71" y="104"/>
                  <a:pt x="75" y="103"/>
                  <a:pt x="80" y="102"/>
                </a:cubicBezTo>
                <a:cubicBezTo>
                  <a:pt x="73" y="106"/>
                  <a:pt x="65" y="108"/>
                  <a:pt x="57" y="108"/>
                </a:cubicBezTo>
                <a:cubicBezTo>
                  <a:pt x="44" y="108"/>
                  <a:pt x="32" y="103"/>
                  <a:pt x="24" y="94"/>
                </a:cubicBezTo>
                <a:close/>
                <a:moveTo>
                  <a:pt x="92" y="94"/>
                </a:moveTo>
                <a:cubicBezTo>
                  <a:pt x="62" y="109"/>
                  <a:pt x="37" y="92"/>
                  <a:pt x="31" y="88"/>
                </a:cubicBezTo>
                <a:cubicBezTo>
                  <a:pt x="39" y="84"/>
                  <a:pt x="45" y="82"/>
                  <a:pt x="48" y="81"/>
                </a:cubicBezTo>
                <a:cubicBezTo>
                  <a:pt x="71" y="96"/>
                  <a:pt x="91" y="88"/>
                  <a:pt x="101" y="82"/>
                </a:cubicBezTo>
                <a:cubicBezTo>
                  <a:pt x="99" y="86"/>
                  <a:pt x="96" y="90"/>
                  <a:pt x="92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02172" y="4700087"/>
            <a:ext cx="211253" cy="213365"/>
          </a:xfrm>
          <a:custGeom>
            <a:avLst/>
            <a:gdLst>
              <a:gd name="T0" fmla="*/ 58 w 115"/>
              <a:gd name="T1" fmla="*/ 0 h 116"/>
              <a:gd name="T2" fmla="*/ 0 w 115"/>
              <a:gd name="T3" fmla="*/ 58 h 116"/>
              <a:gd name="T4" fmla="*/ 58 w 115"/>
              <a:gd name="T5" fmla="*/ 116 h 116"/>
              <a:gd name="T6" fmla="*/ 115 w 115"/>
              <a:gd name="T7" fmla="*/ 58 h 116"/>
              <a:gd name="T8" fmla="*/ 58 w 115"/>
              <a:gd name="T9" fmla="*/ 0 h 116"/>
              <a:gd name="T10" fmla="*/ 107 w 115"/>
              <a:gd name="T11" fmla="*/ 58 h 116"/>
              <a:gd name="T12" fmla="*/ 105 w 115"/>
              <a:gd name="T13" fmla="*/ 75 h 116"/>
              <a:gd name="T14" fmla="*/ 93 w 115"/>
              <a:gd name="T15" fmla="*/ 82 h 116"/>
              <a:gd name="T16" fmla="*/ 85 w 115"/>
              <a:gd name="T17" fmla="*/ 16 h 116"/>
              <a:gd name="T18" fmla="*/ 107 w 115"/>
              <a:gd name="T19" fmla="*/ 58 h 116"/>
              <a:gd name="T20" fmla="*/ 75 w 115"/>
              <a:gd name="T21" fmla="*/ 11 h 116"/>
              <a:gd name="T22" fmla="*/ 88 w 115"/>
              <a:gd name="T23" fmla="*/ 84 h 116"/>
              <a:gd name="T24" fmla="*/ 75 w 115"/>
              <a:gd name="T25" fmla="*/ 86 h 116"/>
              <a:gd name="T26" fmla="*/ 57 w 115"/>
              <a:gd name="T27" fmla="*/ 8 h 116"/>
              <a:gd name="T28" fmla="*/ 58 w 115"/>
              <a:gd name="T29" fmla="*/ 8 h 116"/>
              <a:gd name="T30" fmla="*/ 75 w 115"/>
              <a:gd name="T31" fmla="*/ 11 h 116"/>
              <a:gd name="T32" fmla="*/ 37 w 115"/>
              <a:gd name="T33" fmla="*/ 19 h 116"/>
              <a:gd name="T34" fmla="*/ 53 w 115"/>
              <a:gd name="T35" fmla="*/ 9 h 116"/>
              <a:gd name="T36" fmla="*/ 71 w 115"/>
              <a:gd name="T37" fmla="*/ 85 h 116"/>
              <a:gd name="T38" fmla="*/ 50 w 115"/>
              <a:gd name="T39" fmla="*/ 78 h 116"/>
              <a:gd name="T40" fmla="*/ 37 w 115"/>
              <a:gd name="T41" fmla="*/ 19 h 116"/>
              <a:gd name="T42" fmla="*/ 16 w 115"/>
              <a:gd name="T43" fmla="*/ 30 h 116"/>
              <a:gd name="T44" fmla="*/ 33 w 115"/>
              <a:gd name="T45" fmla="*/ 21 h 116"/>
              <a:gd name="T46" fmla="*/ 42 w 115"/>
              <a:gd name="T47" fmla="*/ 34 h 116"/>
              <a:gd name="T48" fmla="*/ 9 w 115"/>
              <a:gd name="T49" fmla="*/ 47 h 116"/>
              <a:gd name="T50" fmla="*/ 16 w 115"/>
              <a:gd name="T51" fmla="*/ 30 h 116"/>
              <a:gd name="T52" fmla="*/ 25 w 115"/>
              <a:gd name="T53" fmla="*/ 20 h 116"/>
              <a:gd name="T54" fmla="*/ 39 w 115"/>
              <a:gd name="T55" fmla="*/ 12 h 116"/>
              <a:gd name="T56" fmla="*/ 33 w 115"/>
              <a:gd name="T57" fmla="*/ 17 h 116"/>
              <a:gd name="T58" fmla="*/ 25 w 115"/>
              <a:gd name="T59" fmla="*/ 20 h 116"/>
              <a:gd name="T60" fmla="*/ 8 w 115"/>
              <a:gd name="T61" fmla="*/ 54 h 116"/>
              <a:gd name="T62" fmla="*/ 43 w 115"/>
              <a:gd name="T63" fmla="*/ 38 h 116"/>
              <a:gd name="T64" fmla="*/ 45 w 115"/>
              <a:gd name="T65" fmla="*/ 51 h 116"/>
              <a:gd name="T66" fmla="*/ 10 w 115"/>
              <a:gd name="T67" fmla="*/ 74 h 116"/>
              <a:gd name="T68" fmla="*/ 8 w 115"/>
              <a:gd name="T69" fmla="*/ 58 h 116"/>
              <a:gd name="T70" fmla="*/ 8 w 115"/>
              <a:gd name="T71" fmla="*/ 54 h 116"/>
              <a:gd name="T72" fmla="*/ 12 w 115"/>
              <a:gd name="T73" fmla="*/ 79 h 116"/>
              <a:gd name="T74" fmla="*/ 46 w 115"/>
              <a:gd name="T75" fmla="*/ 55 h 116"/>
              <a:gd name="T76" fmla="*/ 46 w 115"/>
              <a:gd name="T77" fmla="*/ 78 h 116"/>
              <a:gd name="T78" fmla="*/ 21 w 115"/>
              <a:gd name="T79" fmla="*/ 92 h 116"/>
              <a:gd name="T80" fmla="*/ 12 w 115"/>
              <a:gd name="T81" fmla="*/ 79 h 116"/>
              <a:gd name="T82" fmla="*/ 24 w 115"/>
              <a:gd name="T83" fmla="*/ 95 h 116"/>
              <a:gd name="T84" fmla="*/ 28 w 115"/>
              <a:gd name="T85" fmla="*/ 91 h 116"/>
              <a:gd name="T86" fmla="*/ 67 w 115"/>
              <a:gd name="T87" fmla="*/ 104 h 116"/>
              <a:gd name="T88" fmla="*/ 80 w 115"/>
              <a:gd name="T89" fmla="*/ 103 h 116"/>
              <a:gd name="T90" fmla="*/ 58 w 115"/>
              <a:gd name="T91" fmla="*/ 108 h 116"/>
              <a:gd name="T92" fmla="*/ 24 w 115"/>
              <a:gd name="T93" fmla="*/ 95 h 116"/>
              <a:gd name="T94" fmla="*/ 92 w 115"/>
              <a:gd name="T95" fmla="*/ 94 h 116"/>
              <a:gd name="T96" fmla="*/ 32 w 115"/>
              <a:gd name="T97" fmla="*/ 88 h 116"/>
              <a:gd name="T98" fmla="*/ 48 w 115"/>
              <a:gd name="T99" fmla="*/ 81 h 116"/>
              <a:gd name="T100" fmla="*/ 101 w 115"/>
              <a:gd name="T101" fmla="*/ 82 h 116"/>
              <a:gd name="T102" fmla="*/ 92 w 115"/>
              <a:gd name="T103" fmla="*/ 9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89" y="116"/>
                  <a:pt x="115" y="90"/>
                  <a:pt x="115" y="58"/>
                </a:cubicBezTo>
                <a:cubicBezTo>
                  <a:pt x="115" y="26"/>
                  <a:pt x="89" y="0"/>
                  <a:pt x="58" y="0"/>
                </a:cubicBezTo>
                <a:close/>
                <a:moveTo>
                  <a:pt x="107" y="58"/>
                </a:moveTo>
                <a:cubicBezTo>
                  <a:pt x="107" y="64"/>
                  <a:pt x="106" y="69"/>
                  <a:pt x="105" y="75"/>
                </a:cubicBezTo>
                <a:cubicBezTo>
                  <a:pt x="102" y="77"/>
                  <a:pt x="98" y="80"/>
                  <a:pt x="93" y="82"/>
                </a:cubicBezTo>
                <a:cubicBezTo>
                  <a:pt x="99" y="46"/>
                  <a:pt x="91" y="26"/>
                  <a:pt x="85" y="16"/>
                </a:cubicBezTo>
                <a:cubicBezTo>
                  <a:pt x="98" y="25"/>
                  <a:pt x="107" y="40"/>
                  <a:pt x="107" y="58"/>
                </a:cubicBezTo>
                <a:close/>
                <a:moveTo>
                  <a:pt x="75" y="11"/>
                </a:moveTo>
                <a:cubicBezTo>
                  <a:pt x="79" y="15"/>
                  <a:pt x="98" y="32"/>
                  <a:pt x="88" y="84"/>
                </a:cubicBezTo>
                <a:cubicBezTo>
                  <a:pt x="84" y="85"/>
                  <a:pt x="80" y="86"/>
                  <a:pt x="75" y="86"/>
                </a:cubicBezTo>
                <a:cubicBezTo>
                  <a:pt x="75" y="40"/>
                  <a:pt x="62" y="16"/>
                  <a:pt x="57" y="8"/>
                </a:cubicBezTo>
                <a:cubicBezTo>
                  <a:pt x="57" y="8"/>
                  <a:pt x="57" y="8"/>
                  <a:pt x="58" y="8"/>
                </a:cubicBezTo>
                <a:cubicBezTo>
                  <a:pt x="64" y="8"/>
                  <a:pt x="69" y="9"/>
                  <a:pt x="75" y="11"/>
                </a:cubicBezTo>
                <a:close/>
                <a:moveTo>
                  <a:pt x="37" y="19"/>
                </a:moveTo>
                <a:cubicBezTo>
                  <a:pt x="42" y="14"/>
                  <a:pt x="49" y="10"/>
                  <a:pt x="53" y="9"/>
                </a:cubicBezTo>
                <a:cubicBezTo>
                  <a:pt x="56" y="14"/>
                  <a:pt x="71" y="37"/>
                  <a:pt x="71" y="85"/>
                </a:cubicBezTo>
                <a:cubicBezTo>
                  <a:pt x="65" y="85"/>
                  <a:pt x="58" y="83"/>
                  <a:pt x="50" y="78"/>
                </a:cubicBezTo>
                <a:cubicBezTo>
                  <a:pt x="52" y="38"/>
                  <a:pt x="42" y="23"/>
                  <a:pt x="37" y="19"/>
                </a:cubicBezTo>
                <a:close/>
                <a:moveTo>
                  <a:pt x="16" y="30"/>
                </a:moveTo>
                <a:cubicBezTo>
                  <a:pt x="23" y="26"/>
                  <a:pt x="31" y="21"/>
                  <a:pt x="33" y="21"/>
                </a:cubicBezTo>
                <a:cubicBezTo>
                  <a:pt x="35" y="22"/>
                  <a:pt x="38" y="25"/>
                  <a:pt x="42" y="34"/>
                </a:cubicBezTo>
                <a:cubicBezTo>
                  <a:pt x="36" y="34"/>
                  <a:pt x="20" y="36"/>
                  <a:pt x="9" y="47"/>
                </a:cubicBezTo>
                <a:cubicBezTo>
                  <a:pt x="10" y="41"/>
                  <a:pt x="13" y="35"/>
                  <a:pt x="16" y="30"/>
                </a:cubicBezTo>
                <a:close/>
                <a:moveTo>
                  <a:pt x="25" y="20"/>
                </a:moveTo>
                <a:cubicBezTo>
                  <a:pt x="30" y="16"/>
                  <a:pt x="34" y="14"/>
                  <a:pt x="39" y="12"/>
                </a:cubicBezTo>
                <a:cubicBezTo>
                  <a:pt x="37" y="13"/>
                  <a:pt x="35" y="15"/>
                  <a:pt x="33" y="17"/>
                </a:cubicBezTo>
                <a:cubicBezTo>
                  <a:pt x="32" y="17"/>
                  <a:pt x="29" y="18"/>
                  <a:pt x="25" y="20"/>
                </a:cubicBezTo>
                <a:close/>
                <a:moveTo>
                  <a:pt x="8" y="54"/>
                </a:moveTo>
                <a:cubicBezTo>
                  <a:pt x="18" y="39"/>
                  <a:pt x="39" y="38"/>
                  <a:pt x="43" y="38"/>
                </a:cubicBezTo>
                <a:cubicBezTo>
                  <a:pt x="44" y="42"/>
                  <a:pt x="45" y="46"/>
                  <a:pt x="45" y="51"/>
                </a:cubicBezTo>
                <a:cubicBezTo>
                  <a:pt x="42" y="52"/>
                  <a:pt x="23" y="60"/>
                  <a:pt x="10" y="74"/>
                </a:cubicBezTo>
                <a:cubicBezTo>
                  <a:pt x="9" y="69"/>
                  <a:pt x="8" y="64"/>
                  <a:pt x="8" y="58"/>
                </a:cubicBezTo>
                <a:cubicBezTo>
                  <a:pt x="8" y="57"/>
                  <a:pt x="8" y="56"/>
                  <a:pt x="8" y="54"/>
                </a:cubicBezTo>
                <a:close/>
                <a:moveTo>
                  <a:pt x="12" y="79"/>
                </a:moveTo>
                <a:cubicBezTo>
                  <a:pt x="23" y="65"/>
                  <a:pt x="41" y="57"/>
                  <a:pt x="46" y="55"/>
                </a:cubicBezTo>
                <a:cubicBezTo>
                  <a:pt x="46" y="61"/>
                  <a:pt x="47" y="69"/>
                  <a:pt x="46" y="78"/>
                </a:cubicBezTo>
                <a:cubicBezTo>
                  <a:pt x="42" y="79"/>
                  <a:pt x="30" y="82"/>
                  <a:pt x="21" y="92"/>
                </a:cubicBezTo>
                <a:cubicBezTo>
                  <a:pt x="17" y="88"/>
                  <a:pt x="14" y="83"/>
                  <a:pt x="12" y="79"/>
                </a:cubicBezTo>
                <a:close/>
                <a:moveTo>
                  <a:pt x="24" y="95"/>
                </a:moveTo>
                <a:cubicBezTo>
                  <a:pt x="25" y="93"/>
                  <a:pt x="27" y="92"/>
                  <a:pt x="28" y="91"/>
                </a:cubicBezTo>
                <a:cubicBezTo>
                  <a:pt x="30" y="92"/>
                  <a:pt x="45" y="104"/>
                  <a:pt x="67" y="104"/>
                </a:cubicBezTo>
                <a:cubicBezTo>
                  <a:pt x="71" y="104"/>
                  <a:pt x="75" y="104"/>
                  <a:pt x="80" y="103"/>
                </a:cubicBezTo>
                <a:cubicBezTo>
                  <a:pt x="73" y="106"/>
                  <a:pt x="66" y="108"/>
                  <a:pt x="58" y="108"/>
                </a:cubicBezTo>
                <a:cubicBezTo>
                  <a:pt x="45" y="108"/>
                  <a:pt x="33" y="103"/>
                  <a:pt x="24" y="95"/>
                </a:cubicBezTo>
                <a:close/>
                <a:moveTo>
                  <a:pt x="92" y="94"/>
                </a:moveTo>
                <a:cubicBezTo>
                  <a:pt x="62" y="109"/>
                  <a:pt x="37" y="92"/>
                  <a:pt x="32" y="88"/>
                </a:cubicBezTo>
                <a:cubicBezTo>
                  <a:pt x="39" y="84"/>
                  <a:pt x="46" y="82"/>
                  <a:pt x="48" y="81"/>
                </a:cubicBezTo>
                <a:cubicBezTo>
                  <a:pt x="71" y="96"/>
                  <a:pt x="91" y="88"/>
                  <a:pt x="101" y="82"/>
                </a:cubicBezTo>
                <a:cubicBezTo>
                  <a:pt x="99" y="86"/>
                  <a:pt x="96" y="90"/>
                  <a:pt x="92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1875" y="2585441"/>
            <a:ext cx="211253" cy="211253"/>
          </a:xfrm>
          <a:custGeom>
            <a:avLst/>
            <a:gdLst>
              <a:gd name="T0" fmla="*/ 58 w 115"/>
              <a:gd name="T1" fmla="*/ 0 h 115"/>
              <a:gd name="T2" fmla="*/ 0 w 115"/>
              <a:gd name="T3" fmla="*/ 57 h 115"/>
              <a:gd name="T4" fmla="*/ 58 w 115"/>
              <a:gd name="T5" fmla="*/ 115 h 115"/>
              <a:gd name="T6" fmla="*/ 115 w 115"/>
              <a:gd name="T7" fmla="*/ 57 h 115"/>
              <a:gd name="T8" fmla="*/ 58 w 115"/>
              <a:gd name="T9" fmla="*/ 0 h 115"/>
              <a:gd name="T10" fmla="*/ 103 w 115"/>
              <a:gd name="T11" fmla="*/ 38 h 115"/>
              <a:gd name="T12" fmla="*/ 39 w 115"/>
              <a:gd name="T13" fmla="*/ 27 h 115"/>
              <a:gd name="T14" fmla="*/ 29 w 115"/>
              <a:gd name="T15" fmla="*/ 31 h 115"/>
              <a:gd name="T16" fmla="*/ 30 w 115"/>
              <a:gd name="T17" fmla="*/ 27 h 115"/>
              <a:gd name="T18" fmla="*/ 68 w 115"/>
              <a:gd name="T19" fmla="*/ 9 h 115"/>
              <a:gd name="T20" fmla="*/ 103 w 115"/>
              <a:gd name="T21" fmla="*/ 38 h 115"/>
              <a:gd name="T22" fmla="*/ 62 w 115"/>
              <a:gd name="T23" fmla="*/ 8 h 115"/>
              <a:gd name="T24" fmla="*/ 30 w 115"/>
              <a:gd name="T25" fmla="*/ 22 h 115"/>
              <a:gd name="T26" fmla="*/ 32 w 115"/>
              <a:gd name="T27" fmla="*/ 15 h 115"/>
              <a:gd name="T28" fmla="*/ 32 w 115"/>
              <a:gd name="T29" fmla="*/ 15 h 115"/>
              <a:gd name="T30" fmla="*/ 58 w 115"/>
              <a:gd name="T31" fmla="*/ 7 h 115"/>
              <a:gd name="T32" fmla="*/ 62 w 115"/>
              <a:gd name="T33" fmla="*/ 8 h 115"/>
              <a:gd name="T34" fmla="*/ 26 w 115"/>
              <a:gd name="T35" fmla="*/ 18 h 115"/>
              <a:gd name="T36" fmla="*/ 25 w 115"/>
              <a:gd name="T37" fmla="*/ 23 h 115"/>
              <a:gd name="T38" fmla="*/ 21 w 115"/>
              <a:gd name="T39" fmla="*/ 24 h 115"/>
              <a:gd name="T40" fmla="*/ 26 w 115"/>
              <a:gd name="T41" fmla="*/ 18 h 115"/>
              <a:gd name="T42" fmla="*/ 17 w 115"/>
              <a:gd name="T43" fmla="*/ 28 h 115"/>
              <a:gd name="T44" fmla="*/ 25 w 115"/>
              <a:gd name="T45" fmla="*/ 28 h 115"/>
              <a:gd name="T46" fmla="*/ 25 w 115"/>
              <a:gd name="T47" fmla="*/ 34 h 115"/>
              <a:gd name="T48" fmla="*/ 9 w 115"/>
              <a:gd name="T49" fmla="*/ 47 h 115"/>
              <a:gd name="T50" fmla="*/ 17 w 115"/>
              <a:gd name="T51" fmla="*/ 28 h 115"/>
              <a:gd name="T52" fmla="*/ 8 w 115"/>
              <a:gd name="T53" fmla="*/ 55 h 115"/>
              <a:gd name="T54" fmla="*/ 25 w 115"/>
              <a:gd name="T55" fmla="*/ 39 h 115"/>
              <a:gd name="T56" fmla="*/ 25 w 115"/>
              <a:gd name="T57" fmla="*/ 48 h 115"/>
              <a:gd name="T58" fmla="*/ 25 w 115"/>
              <a:gd name="T59" fmla="*/ 49 h 115"/>
              <a:gd name="T60" fmla="*/ 21 w 115"/>
              <a:gd name="T61" fmla="*/ 53 h 115"/>
              <a:gd name="T62" fmla="*/ 14 w 115"/>
              <a:gd name="T63" fmla="*/ 82 h 115"/>
              <a:gd name="T64" fmla="*/ 8 w 115"/>
              <a:gd name="T65" fmla="*/ 57 h 115"/>
              <a:gd name="T66" fmla="*/ 8 w 115"/>
              <a:gd name="T67" fmla="*/ 55 h 115"/>
              <a:gd name="T68" fmla="*/ 19 w 115"/>
              <a:gd name="T69" fmla="*/ 89 h 115"/>
              <a:gd name="T70" fmla="*/ 25 w 115"/>
              <a:gd name="T71" fmla="*/ 56 h 115"/>
              <a:gd name="T72" fmla="*/ 26 w 115"/>
              <a:gd name="T73" fmla="*/ 54 h 115"/>
              <a:gd name="T74" fmla="*/ 60 w 115"/>
              <a:gd name="T75" fmla="*/ 107 h 115"/>
              <a:gd name="T76" fmla="*/ 58 w 115"/>
              <a:gd name="T77" fmla="*/ 107 h 115"/>
              <a:gd name="T78" fmla="*/ 19 w 115"/>
              <a:gd name="T79" fmla="*/ 89 h 115"/>
              <a:gd name="T80" fmla="*/ 66 w 115"/>
              <a:gd name="T81" fmla="*/ 106 h 115"/>
              <a:gd name="T82" fmla="*/ 30 w 115"/>
              <a:gd name="T83" fmla="*/ 52 h 115"/>
              <a:gd name="T84" fmla="*/ 33 w 115"/>
              <a:gd name="T85" fmla="*/ 51 h 115"/>
              <a:gd name="T86" fmla="*/ 99 w 115"/>
              <a:gd name="T87" fmla="*/ 85 h 115"/>
              <a:gd name="T88" fmla="*/ 66 w 115"/>
              <a:gd name="T89" fmla="*/ 106 h 115"/>
              <a:gd name="T90" fmla="*/ 101 w 115"/>
              <a:gd name="T91" fmla="*/ 82 h 115"/>
              <a:gd name="T92" fmla="*/ 33 w 115"/>
              <a:gd name="T93" fmla="*/ 46 h 115"/>
              <a:gd name="T94" fmla="*/ 30 w 115"/>
              <a:gd name="T95" fmla="*/ 47 h 115"/>
              <a:gd name="T96" fmla="*/ 29 w 115"/>
              <a:gd name="T97" fmla="*/ 36 h 115"/>
              <a:gd name="T98" fmla="*/ 41 w 115"/>
              <a:gd name="T99" fmla="*/ 32 h 115"/>
              <a:gd name="T100" fmla="*/ 106 w 115"/>
              <a:gd name="T101" fmla="*/ 44 h 115"/>
              <a:gd name="T102" fmla="*/ 107 w 115"/>
              <a:gd name="T103" fmla="*/ 57 h 115"/>
              <a:gd name="T104" fmla="*/ 101 w 115"/>
              <a:gd name="T105" fmla="*/ 8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5" h="115">
                <a:moveTo>
                  <a:pt x="58" y="0"/>
                </a:moveTo>
                <a:cubicBezTo>
                  <a:pt x="26" y="0"/>
                  <a:pt x="0" y="25"/>
                  <a:pt x="0" y="57"/>
                </a:cubicBezTo>
                <a:cubicBezTo>
                  <a:pt x="0" y="89"/>
                  <a:pt x="26" y="115"/>
                  <a:pt x="58" y="115"/>
                </a:cubicBezTo>
                <a:cubicBezTo>
                  <a:pt x="89" y="115"/>
                  <a:pt x="115" y="89"/>
                  <a:pt x="115" y="57"/>
                </a:cubicBezTo>
                <a:cubicBezTo>
                  <a:pt x="115" y="25"/>
                  <a:pt x="89" y="0"/>
                  <a:pt x="58" y="0"/>
                </a:cubicBezTo>
                <a:close/>
                <a:moveTo>
                  <a:pt x="103" y="38"/>
                </a:moveTo>
                <a:cubicBezTo>
                  <a:pt x="80" y="26"/>
                  <a:pt x="58" y="22"/>
                  <a:pt x="39" y="27"/>
                </a:cubicBezTo>
                <a:cubicBezTo>
                  <a:pt x="36" y="28"/>
                  <a:pt x="32" y="30"/>
                  <a:pt x="29" y="31"/>
                </a:cubicBezTo>
                <a:cubicBezTo>
                  <a:pt x="29" y="30"/>
                  <a:pt x="29" y="28"/>
                  <a:pt x="30" y="27"/>
                </a:cubicBezTo>
                <a:cubicBezTo>
                  <a:pt x="39" y="25"/>
                  <a:pt x="53" y="20"/>
                  <a:pt x="68" y="9"/>
                </a:cubicBezTo>
                <a:cubicBezTo>
                  <a:pt x="84" y="12"/>
                  <a:pt x="97" y="23"/>
                  <a:pt x="103" y="38"/>
                </a:cubicBezTo>
                <a:close/>
                <a:moveTo>
                  <a:pt x="62" y="8"/>
                </a:moveTo>
                <a:cubicBezTo>
                  <a:pt x="50" y="16"/>
                  <a:pt x="39" y="20"/>
                  <a:pt x="30" y="22"/>
                </a:cubicBezTo>
                <a:cubicBezTo>
                  <a:pt x="31" y="17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9" y="10"/>
                  <a:pt x="48" y="7"/>
                  <a:pt x="58" y="7"/>
                </a:cubicBezTo>
                <a:cubicBezTo>
                  <a:pt x="59" y="7"/>
                  <a:pt x="61" y="7"/>
                  <a:pt x="62" y="8"/>
                </a:cubicBezTo>
                <a:close/>
                <a:moveTo>
                  <a:pt x="26" y="18"/>
                </a:moveTo>
                <a:cubicBezTo>
                  <a:pt x="26" y="20"/>
                  <a:pt x="26" y="21"/>
                  <a:pt x="25" y="23"/>
                </a:cubicBezTo>
                <a:cubicBezTo>
                  <a:pt x="24" y="23"/>
                  <a:pt x="22" y="24"/>
                  <a:pt x="21" y="24"/>
                </a:cubicBezTo>
                <a:cubicBezTo>
                  <a:pt x="22" y="22"/>
                  <a:pt x="24" y="20"/>
                  <a:pt x="26" y="18"/>
                </a:cubicBezTo>
                <a:close/>
                <a:moveTo>
                  <a:pt x="17" y="28"/>
                </a:moveTo>
                <a:cubicBezTo>
                  <a:pt x="19" y="28"/>
                  <a:pt x="21" y="28"/>
                  <a:pt x="25" y="28"/>
                </a:cubicBezTo>
                <a:cubicBezTo>
                  <a:pt x="25" y="30"/>
                  <a:pt x="25" y="32"/>
                  <a:pt x="25" y="34"/>
                </a:cubicBezTo>
                <a:cubicBezTo>
                  <a:pt x="17" y="38"/>
                  <a:pt x="12" y="43"/>
                  <a:pt x="9" y="47"/>
                </a:cubicBezTo>
                <a:cubicBezTo>
                  <a:pt x="10" y="40"/>
                  <a:pt x="13" y="34"/>
                  <a:pt x="17" y="28"/>
                </a:cubicBezTo>
                <a:close/>
                <a:moveTo>
                  <a:pt x="8" y="55"/>
                </a:moveTo>
                <a:cubicBezTo>
                  <a:pt x="9" y="53"/>
                  <a:pt x="14" y="45"/>
                  <a:pt x="25" y="39"/>
                </a:cubicBezTo>
                <a:cubicBezTo>
                  <a:pt x="25" y="42"/>
                  <a:pt x="25" y="45"/>
                  <a:pt x="25" y="48"/>
                </a:cubicBezTo>
                <a:cubicBezTo>
                  <a:pt x="25" y="48"/>
                  <a:pt x="25" y="48"/>
                  <a:pt x="25" y="49"/>
                </a:cubicBezTo>
                <a:cubicBezTo>
                  <a:pt x="24" y="50"/>
                  <a:pt x="22" y="51"/>
                  <a:pt x="21" y="53"/>
                </a:cubicBezTo>
                <a:cubicBezTo>
                  <a:pt x="15" y="60"/>
                  <a:pt x="14" y="73"/>
                  <a:pt x="14" y="82"/>
                </a:cubicBezTo>
                <a:cubicBezTo>
                  <a:pt x="10" y="75"/>
                  <a:pt x="8" y="66"/>
                  <a:pt x="8" y="57"/>
                </a:cubicBezTo>
                <a:cubicBezTo>
                  <a:pt x="8" y="57"/>
                  <a:pt x="8" y="56"/>
                  <a:pt x="8" y="55"/>
                </a:cubicBezTo>
                <a:close/>
                <a:moveTo>
                  <a:pt x="19" y="89"/>
                </a:moveTo>
                <a:cubicBezTo>
                  <a:pt x="18" y="82"/>
                  <a:pt x="18" y="64"/>
                  <a:pt x="25" y="56"/>
                </a:cubicBezTo>
                <a:cubicBezTo>
                  <a:pt x="25" y="55"/>
                  <a:pt x="26" y="54"/>
                  <a:pt x="26" y="54"/>
                </a:cubicBezTo>
                <a:cubicBezTo>
                  <a:pt x="29" y="70"/>
                  <a:pt x="38" y="90"/>
                  <a:pt x="60" y="107"/>
                </a:cubicBezTo>
                <a:cubicBezTo>
                  <a:pt x="59" y="107"/>
                  <a:pt x="58" y="107"/>
                  <a:pt x="58" y="107"/>
                </a:cubicBezTo>
                <a:cubicBezTo>
                  <a:pt x="42" y="107"/>
                  <a:pt x="28" y="100"/>
                  <a:pt x="19" y="89"/>
                </a:cubicBezTo>
                <a:close/>
                <a:moveTo>
                  <a:pt x="66" y="106"/>
                </a:moveTo>
                <a:cubicBezTo>
                  <a:pt x="46" y="92"/>
                  <a:pt x="34" y="73"/>
                  <a:pt x="30" y="52"/>
                </a:cubicBezTo>
                <a:cubicBezTo>
                  <a:pt x="31" y="51"/>
                  <a:pt x="32" y="51"/>
                  <a:pt x="33" y="51"/>
                </a:cubicBezTo>
                <a:cubicBezTo>
                  <a:pt x="55" y="49"/>
                  <a:pt x="87" y="75"/>
                  <a:pt x="99" y="85"/>
                </a:cubicBezTo>
                <a:cubicBezTo>
                  <a:pt x="91" y="96"/>
                  <a:pt x="80" y="104"/>
                  <a:pt x="66" y="106"/>
                </a:cubicBezTo>
                <a:close/>
                <a:moveTo>
                  <a:pt x="101" y="82"/>
                </a:moveTo>
                <a:cubicBezTo>
                  <a:pt x="86" y="69"/>
                  <a:pt x="55" y="44"/>
                  <a:pt x="33" y="46"/>
                </a:cubicBezTo>
                <a:cubicBezTo>
                  <a:pt x="32" y="47"/>
                  <a:pt x="31" y="47"/>
                  <a:pt x="30" y="47"/>
                </a:cubicBezTo>
                <a:cubicBezTo>
                  <a:pt x="29" y="43"/>
                  <a:pt x="29" y="40"/>
                  <a:pt x="29" y="36"/>
                </a:cubicBezTo>
                <a:cubicBezTo>
                  <a:pt x="32" y="34"/>
                  <a:pt x="36" y="33"/>
                  <a:pt x="41" y="32"/>
                </a:cubicBezTo>
                <a:cubicBezTo>
                  <a:pt x="59" y="26"/>
                  <a:pt x="81" y="31"/>
                  <a:pt x="106" y="44"/>
                </a:cubicBezTo>
                <a:cubicBezTo>
                  <a:pt x="107" y="48"/>
                  <a:pt x="107" y="53"/>
                  <a:pt x="107" y="57"/>
                </a:cubicBezTo>
                <a:cubicBezTo>
                  <a:pt x="107" y="66"/>
                  <a:pt x="105" y="74"/>
                  <a:pt x="101" y="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53501" y="4374757"/>
            <a:ext cx="314768" cy="519683"/>
          </a:xfrm>
          <a:custGeom>
            <a:avLst/>
            <a:gdLst>
              <a:gd name="T0" fmla="*/ 166 w 171"/>
              <a:gd name="T1" fmla="*/ 168 h 284"/>
              <a:gd name="T2" fmla="*/ 166 w 171"/>
              <a:gd name="T3" fmla="*/ 167 h 284"/>
              <a:gd name="T4" fmla="*/ 166 w 171"/>
              <a:gd name="T5" fmla="*/ 80 h 284"/>
              <a:gd name="T6" fmla="*/ 86 w 171"/>
              <a:gd name="T7" fmla="*/ 0 h 284"/>
              <a:gd name="T8" fmla="*/ 6 w 171"/>
              <a:gd name="T9" fmla="*/ 80 h 284"/>
              <a:gd name="T10" fmla="*/ 6 w 171"/>
              <a:gd name="T11" fmla="*/ 167 h 284"/>
              <a:gd name="T12" fmla="*/ 5 w 171"/>
              <a:gd name="T13" fmla="*/ 168 h 284"/>
              <a:gd name="T14" fmla="*/ 3 w 171"/>
              <a:gd name="T15" fmla="*/ 179 h 284"/>
              <a:gd name="T16" fmla="*/ 14 w 171"/>
              <a:gd name="T17" fmla="*/ 182 h 284"/>
              <a:gd name="T18" fmla="*/ 50 w 171"/>
              <a:gd name="T19" fmla="*/ 158 h 284"/>
              <a:gd name="T20" fmla="*/ 52 w 171"/>
              <a:gd name="T21" fmla="*/ 157 h 284"/>
              <a:gd name="T22" fmla="*/ 55 w 171"/>
              <a:gd name="T23" fmla="*/ 153 h 284"/>
              <a:gd name="T24" fmla="*/ 61 w 171"/>
              <a:gd name="T25" fmla="*/ 136 h 284"/>
              <a:gd name="T26" fmla="*/ 61 w 171"/>
              <a:gd name="T27" fmla="*/ 164 h 284"/>
              <a:gd name="T28" fmla="*/ 61 w 171"/>
              <a:gd name="T29" fmla="*/ 180 h 284"/>
              <a:gd name="T30" fmla="*/ 61 w 171"/>
              <a:gd name="T31" fmla="*/ 274 h 284"/>
              <a:gd name="T32" fmla="*/ 71 w 171"/>
              <a:gd name="T33" fmla="*/ 284 h 284"/>
              <a:gd name="T34" fmla="*/ 81 w 171"/>
              <a:gd name="T35" fmla="*/ 274 h 284"/>
              <a:gd name="T36" fmla="*/ 81 w 171"/>
              <a:gd name="T37" fmla="*/ 185 h 284"/>
              <a:gd name="T38" fmla="*/ 89 w 171"/>
              <a:gd name="T39" fmla="*/ 185 h 284"/>
              <a:gd name="T40" fmla="*/ 89 w 171"/>
              <a:gd name="T41" fmla="*/ 274 h 284"/>
              <a:gd name="T42" fmla="*/ 100 w 171"/>
              <a:gd name="T43" fmla="*/ 284 h 284"/>
              <a:gd name="T44" fmla="*/ 110 w 171"/>
              <a:gd name="T45" fmla="*/ 274 h 284"/>
              <a:gd name="T46" fmla="*/ 110 w 171"/>
              <a:gd name="T47" fmla="*/ 180 h 284"/>
              <a:gd name="T48" fmla="*/ 110 w 171"/>
              <a:gd name="T49" fmla="*/ 164 h 284"/>
              <a:gd name="T50" fmla="*/ 110 w 171"/>
              <a:gd name="T51" fmla="*/ 133 h 284"/>
              <a:gd name="T52" fmla="*/ 117 w 171"/>
              <a:gd name="T53" fmla="*/ 153 h 284"/>
              <a:gd name="T54" fmla="*/ 119 w 171"/>
              <a:gd name="T55" fmla="*/ 157 h 284"/>
              <a:gd name="T56" fmla="*/ 121 w 171"/>
              <a:gd name="T57" fmla="*/ 158 h 284"/>
              <a:gd name="T58" fmla="*/ 158 w 171"/>
              <a:gd name="T59" fmla="*/ 182 h 284"/>
              <a:gd name="T60" fmla="*/ 169 w 171"/>
              <a:gd name="T61" fmla="*/ 179 h 284"/>
              <a:gd name="T62" fmla="*/ 166 w 171"/>
              <a:gd name="T63" fmla="*/ 168 h 284"/>
              <a:gd name="T64" fmla="*/ 157 w 171"/>
              <a:gd name="T65" fmla="*/ 162 h 284"/>
              <a:gd name="T66" fmla="*/ 131 w 171"/>
              <a:gd name="T67" fmla="*/ 145 h 284"/>
              <a:gd name="T68" fmla="*/ 114 w 171"/>
              <a:gd name="T69" fmla="*/ 91 h 284"/>
              <a:gd name="T70" fmla="*/ 105 w 171"/>
              <a:gd name="T71" fmla="*/ 85 h 284"/>
              <a:gd name="T72" fmla="*/ 67 w 171"/>
              <a:gd name="T73" fmla="*/ 85 h 284"/>
              <a:gd name="T74" fmla="*/ 64 w 171"/>
              <a:gd name="T75" fmla="*/ 85 h 284"/>
              <a:gd name="T76" fmla="*/ 64 w 171"/>
              <a:gd name="T77" fmla="*/ 85 h 284"/>
              <a:gd name="T78" fmla="*/ 58 w 171"/>
              <a:gd name="T79" fmla="*/ 91 h 284"/>
              <a:gd name="T80" fmla="*/ 40 w 171"/>
              <a:gd name="T81" fmla="*/ 145 h 284"/>
              <a:gd name="T82" fmla="*/ 14 w 171"/>
              <a:gd name="T83" fmla="*/ 162 h 284"/>
              <a:gd name="T84" fmla="*/ 14 w 171"/>
              <a:gd name="T85" fmla="*/ 80 h 284"/>
              <a:gd name="T86" fmla="*/ 86 w 171"/>
              <a:gd name="T87" fmla="*/ 9 h 284"/>
              <a:gd name="T88" fmla="*/ 157 w 171"/>
              <a:gd name="T89" fmla="*/ 80 h 284"/>
              <a:gd name="T90" fmla="*/ 157 w 171"/>
              <a:gd name="T91" fmla="*/ 16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1" h="284">
                <a:moveTo>
                  <a:pt x="166" y="168"/>
                </a:moveTo>
                <a:cubicBezTo>
                  <a:pt x="166" y="167"/>
                  <a:pt x="166" y="167"/>
                  <a:pt x="166" y="167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66" y="36"/>
                  <a:pt x="130" y="0"/>
                  <a:pt x="86" y="0"/>
                </a:cubicBezTo>
                <a:cubicBezTo>
                  <a:pt x="42" y="0"/>
                  <a:pt x="6" y="36"/>
                  <a:pt x="6" y="80"/>
                </a:cubicBezTo>
                <a:cubicBezTo>
                  <a:pt x="6" y="167"/>
                  <a:pt x="6" y="167"/>
                  <a:pt x="6" y="167"/>
                </a:cubicBezTo>
                <a:cubicBezTo>
                  <a:pt x="5" y="168"/>
                  <a:pt x="5" y="168"/>
                  <a:pt x="5" y="168"/>
                </a:cubicBezTo>
                <a:cubicBezTo>
                  <a:pt x="1" y="170"/>
                  <a:pt x="0" y="175"/>
                  <a:pt x="3" y="179"/>
                </a:cubicBezTo>
                <a:cubicBezTo>
                  <a:pt x="5" y="183"/>
                  <a:pt x="10" y="184"/>
                  <a:pt x="14" y="182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8"/>
                  <a:pt x="52" y="157"/>
                  <a:pt x="52" y="157"/>
                </a:cubicBezTo>
                <a:cubicBezTo>
                  <a:pt x="54" y="156"/>
                  <a:pt x="55" y="154"/>
                  <a:pt x="55" y="153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61" y="164"/>
                  <a:pt x="61" y="164"/>
                  <a:pt x="61" y="164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274"/>
                  <a:pt x="61" y="274"/>
                  <a:pt x="61" y="274"/>
                </a:cubicBezTo>
                <a:cubicBezTo>
                  <a:pt x="61" y="280"/>
                  <a:pt x="65" y="284"/>
                  <a:pt x="71" y="284"/>
                </a:cubicBezTo>
                <a:cubicBezTo>
                  <a:pt x="77" y="284"/>
                  <a:pt x="81" y="280"/>
                  <a:pt x="81" y="274"/>
                </a:cubicBezTo>
                <a:cubicBezTo>
                  <a:pt x="81" y="185"/>
                  <a:pt x="81" y="185"/>
                  <a:pt x="81" y="185"/>
                </a:cubicBezTo>
                <a:cubicBezTo>
                  <a:pt x="89" y="185"/>
                  <a:pt x="89" y="185"/>
                  <a:pt x="89" y="185"/>
                </a:cubicBezTo>
                <a:cubicBezTo>
                  <a:pt x="89" y="274"/>
                  <a:pt x="89" y="274"/>
                  <a:pt x="89" y="274"/>
                </a:cubicBezTo>
                <a:cubicBezTo>
                  <a:pt x="89" y="280"/>
                  <a:pt x="94" y="284"/>
                  <a:pt x="100" y="284"/>
                </a:cubicBezTo>
                <a:cubicBezTo>
                  <a:pt x="106" y="284"/>
                  <a:pt x="110" y="280"/>
                  <a:pt x="110" y="274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64"/>
                  <a:pt x="110" y="164"/>
                  <a:pt x="110" y="164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7" y="153"/>
                  <a:pt x="117" y="153"/>
                  <a:pt x="117" y="153"/>
                </a:cubicBezTo>
                <a:cubicBezTo>
                  <a:pt x="117" y="154"/>
                  <a:pt x="118" y="156"/>
                  <a:pt x="119" y="157"/>
                </a:cubicBezTo>
                <a:cubicBezTo>
                  <a:pt x="120" y="157"/>
                  <a:pt x="121" y="158"/>
                  <a:pt x="121" y="158"/>
                </a:cubicBezTo>
                <a:cubicBezTo>
                  <a:pt x="158" y="182"/>
                  <a:pt x="158" y="182"/>
                  <a:pt x="158" y="182"/>
                </a:cubicBezTo>
                <a:cubicBezTo>
                  <a:pt x="162" y="184"/>
                  <a:pt x="167" y="183"/>
                  <a:pt x="169" y="179"/>
                </a:cubicBezTo>
                <a:cubicBezTo>
                  <a:pt x="171" y="175"/>
                  <a:pt x="170" y="170"/>
                  <a:pt x="166" y="168"/>
                </a:cubicBezTo>
                <a:close/>
                <a:moveTo>
                  <a:pt x="157" y="162"/>
                </a:moveTo>
                <a:cubicBezTo>
                  <a:pt x="131" y="145"/>
                  <a:pt x="131" y="145"/>
                  <a:pt x="131" y="145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2" y="87"/>
                  <a:pt x="109" y="85"/>
                  <a:pt x="105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6" y="85"/>
                  <a:pt x="65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1" y="86"/>
                  <a:pt x="59" y="88"/>
                  <a:pt x="58" y="91"/>
                </a:cubicBezTo>
                <a:cubicBezTo>
                  <a:pt x="40" y="145"/>
                  <a:pt x="40" y="145"/>
                  <a:pt x="40" y="145"/>
                </a:cubicBezTo>
                <a:cubicBezTo>
                  <a:pt x="14" y="162"/>
                  <a:pt x="14" y="162"/>
                  <a:pt x="14" y="162"/>
                </a:cubicBezTo>
                <a:cubicBezTo>
                  <a:pt x="14" y="80"/>
                  <a:pt x="14" y="80"/>
                  <a:pt x="14" y="80"/>
                </a:cubicBezTo>
                <a:cubicBezTo>
                  <a:pt x="14" y="41"/>
                  <a:pt x="46" y="9"/>
                  <a:pt x="86" y="9"/>
                </a:cubicBezTo>
                <a:cubicBezTo>
                  <a:pt x="125" y="9"/>
                  <a:pt x="157" y="41"/>
                  <a:pt x="157" y="80"/>
                </a:cubicBezTo>
                <a:lnTo>
                  <a:pt x="157" y="1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76028" y="4455033"/>
            <a:ext cx="67601" cy="676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47123" y="5574676"/>
            <a:ext cx="202803" cy="338005"/>
          </a:xfrm>
          <a:custGeom>
            <a:avLst/>
            <a:gdLst>
              <a:gd name="T0" fmla="*/ 107 w 111"/>
              <a:gd name="T1" fmla="*/ 108 h 184"/>
              <a:gd name="T2" fmla="*/ 107 w 111"/>
              <a:gd name="T3" fmla="*/ 108 h 184"/>
              <a:gd name="T4" fmla="*/ 107 w 111"/>
              <a:gd name="T5" fmla="*/ 52 h 184"/>
              <a:gd name="T6" fmla="*/ 55 w 111"/>
              <a:gd name="T7" fmla="*/ 0 h 184"/>
              <a:gd name="T8" fmla="*/ 4 w 111"/>
              <a:gd name="T9" fmla="*/ 52 h 184"/>
              <a:gd name="T10" fmla="*/ 4 w 111"/>
              <a:gd name="T11" fmla="*/ 108 h 184"/>
              <a:gd name="T12" fmla="*/ 3 w 111"/>
              <a:gd name="T13" fmla="*/ 108 h 184"/>
              <a:gd name="T14" fmla="*/ 2 w 111"/>
              <a:gd name="T15" fmla="*/ 116 h 184"/>
              <a:gd name="T16" fmla="*/ 9 w 111"/>
              <a:gd name="T17" fmla="*/ 117 h 184"/>
              <a:gd name="T18" fmla="*/ 32 w 111"/>
              <a:gd name="T19" fmla="*/ 102 h 184"/>
              <a:gd name="T20" fmla="*/ 34 w 111"/>
              <a:gd name="T21" fmla="*/ 101 h 184"/>
              <a:gd name="T22" fmla="*/ 36 w 111"/>
              <a:gd name="T23" fmla="*/ 99 h 184"/>
              <a:gd name="T24" fmla="*/ 39 w 111"/>
              <a:gd name="T25" fmla="*/ 88 h 184"/>
              <a:gd name="T26" fmla="*/ 39 w 111"/>
              <a:gd name="T27" fmla="*/ 106 h 184"/>
              <a:gd name="T28" fmla="*/ 39 w 111"/>
              <a:gd name="T29" fmla="*/ 117 h 184"/>
              <a:gd name="T30" fmla="*/ 39 w 111"/>
              <a:gd name="T31" fmla="*/ 177 h 184"/>
              <a:gd name="T32" fmla="*/ 46 w 111"/>
              <a:gd name="T33" fmla="*/ 184 h 184"/>
              <a:gd name="T34" fmla="*/ 52 w 111"/>
              <a:gd name="T35" fmla="*/ 177 h 184"/>
              <a:gd name="T36" fmla="*/ 52 w 111"/>
              <a:gd name="T37" fmla="*/ 119 h 184"/>
              <a:gd name="T38" fmla="*/ 58 w 111"/>
              <a:gd name="T39" fmla="*/ 119 h 184"/>
              <a:gd name="T40" fmla="*/ 58 w 111"/>
              <a:gd name="T41" fmla="*/ 177 h 184"/>
              <a:gd name="T42" fmla="*/ 64 w 111"/>
              <a:gd name="T43" fmla="*/ 184 h 184"/>
              <a:gd name="T44" fmla="*/ 71 w 111"/>
              <a:gd name="T45" fmla="*/ 177 h 184"/>
              <a:gd name="T46" fmla="*/ 71 w 111"/>
              <a:gd name="T47" fmla="*/ 117 h 184"/>
              <a:gd name="T48" fmla="*/ 71 w 111"/>
              <a:gd name="T49" fmla="*/ 106 h 184"/>
              <a:gd name="T50" fmla="*/ 71 w 111"/>
              <a:gd name="T51" fmla="*/ 86 h 184"/>
              <a:gd name="T52" fmla="*/ 75 w 111"/>
              <a:gd name="T53" fmla="*/ 99 h 184"/>
              <a:gd name="T54" fmla="*/ 77 w 111"/>
              <a:gd name="T55" fmla="*/ 101 h 184"/>
              <a:gd name="T56" fmla="*/ 78 w 111"/>
              <a:gd name="T57" fmla="*/ 102 h 184"/>
              <a:gd name="T58" fmla="*/ 102 w 111"/>
              <a:gd name="T59" fmla="*/ 117 h 184"/>
              <a:gd name="T60" fmla="*/ 109 w 111"/>
              <a:gd name="T61" fmla="*/ 116 h 184"/>
              <a:gd name="T62" fmla="*/ 107 w 111"/>
              <a:gd name="T63" fmla="*/ 108 h 184"/>
              <a:gd name="T64" fmla="*/ 101 w 111"/>
              <a:gd name="T65" fmla="*/ 105 h 184"/>
              <a:gd name="T66" fmla="*/ 85 w 111"/>
              <a:gd name="T67" fmla="*/ 94 h 184"/>
              <a:gd name="T68" fmla="*/ 73 w 111"/>
              <a:gd name="T69" fmla="*/ 59 h 184"/>
              <a:gd name="T70" fmla="*/ 68 w 111"/>
              <a:gd name="T71" fmla="*/ 55 h 184"/>
              <a:gd name="T72" fmla="*/ 43 w 111"/>
              <a:gd name="T73" fmla="*/ 55 h 184"/>
              <a:gd name="T74" fmla="*/ 41 w 111"/>
              <a:gd name="T75" fmla="*/ 55 h 184"/>
              <a:gd name="T76" fmla="*/ 41 w 111"/>
              <a:gd name="T77" fmla="*/ 55 h 184"/>
              <a:gd name="T78" fmla="*/ 37 w 111"/>
              <a:gd name="T79" fmla="*/ 59 h 184"/>
              <a:gd name="T80" fmla="*/ 26 w 111"/>
              <a:gd name="T81" fmla="*/ 94 h 184"/>
              <a:gd name="T82" fmla="*/ 9 w 111"/>
              <a:gd name="T83" fmla="*/ 105 h 184"/>
              <a:gd name="T84" fmla="*/ 9 w 111"/>
              <a:gd name="T85" fmla="*/ 52 h 184"/>
              <a:gd name="T86" fmla="*/ 55 w 111"/>
              <a:gd name="T87" fmla="*/ 6 h 184"/>
              <a:gd name="T88" fmla="*/ 101 w 111"/>
              <a:gd name="T89" fmla="*/ 52 h 184"/>
              <a:gd name="T90" fmla="*/ 101 w 111"/>
              <a:gd name="T91" fmla="*/ 10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1" h="184">
                <a:moveTo>
                  <a:pt x="107" y="108"/>
                </a:moveTo>
                <a:cubicBezTo>
                  <a:pt x="107" y="108"/>
                  <a:pt x="107" y="108"/>
                  <a:pt x="107" y="108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23"/>
                  <a:pt x="84" y="0"/>
                  <a:pt x="55" y="0"/>
                </a:cubicBezTo>
                <a:cubicBezTo>
                  <a:pt x="27" y="0"/>
                  <a:pt x="4" y="23"/>
                  <a:pt x="4" y="52"/>
                </a:cubicBezTo>
                <a:cubicBezTo>
                  <a:pt x="4" y="108"/>
                  <a:pt x="4" y="108"/>
                  <a:pt x="4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10"/>
                  <a:pt x="0" y="113"/>
                  <a:pt x="2" y="116"/>
                </a:cubicBezTo>
                <a:cubicBezTo>
                  <a:pt x="3" y="118"/>
                  <a:pt x="6" y="119"/>
                  <a:pt x="9" y="117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3" y="102"/>
                  <a:pt x="33" y="102"/>
                  <a:pt x="34" y="101"/>
                </a:cubicBezTo>
                <a:cubicBezTo>
                  <a:pt x="35" y="101"/>
                  <a:pt x="35" y="100"/>
                  <a:pt x="36" y="99"/>
                </a:cubicBezTo>
                <a:cubicBezTo>
                  <a:pt x="39" y="88"/>
                  <a:pt x="39" y="88"/>
                  <a:pt x="39" y="88"/>
                </a:cubicBezTo>
                <a:cubicBezTo>
                  <a:pt x="39" y="106"/>
                  <a:pt x="39" y="106"/>
                  <a:pt x="39" y="106"/>
                </a:cubicBezTo>
                <a:cubicBezTo>
                  <a:pt x="39" y="117"/>
                  <a:pt x="39" y="117"/>
                  <a:pt x="39" y="117"/>
                </a:cubicBezTo>
                <a:cubicBezTo>
                  <a:pt x="39" y="177"/>
                  <a:pt x="39" y="177"/>
                  <a:pt x="39" y="177"/>
                </a:cubicBezTo>
                <a:cubicBezTo>
                  <a:pt x="39" y="181"/>
                  <a:pt x="42" y="184"/>
                  <a:pt x="46" y="184"/>
                </a:cubicBezTo>
                <a:cubicBezTo>
                  <a:pt x="50" y="184"/>
                  <a:pt x="52" y="181"/>
                  <a:pt x="52" y="177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8" y="177"/>
                  <a:pt x="58" y="177"/>
                  <a:pt x="58" y="177"/>
                </a:cubicBezTo>
                <a:cubicBezTo>
                  <a:pt x="58" y="181"/>
                  <a:pt x="61" y="184"/>
                  <a:pt x="64" y="184"/>
                </a:cubicBezTo>
                <a:cubicBezTo>
                  <a:pt x="68" y="184"/>
                  <a:pt x="71" y="181"/>
                  <a:pt x="71" y="177"/>
                </a:cubicBezTo>
                <a:cubicBezTo>
                  <a:pt x="71" y="117"/>
                  <a:pt x="71" y="117"/>
                  <a:pt x="71" y="117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86"/>
                  <a:pt x="71" y="86"/>
                  <a:pt x="71" y="86"/>
                </a:cubicBezTo>
                <a:cubicBezTo>
                  <a:pt x="75" y="99"/>
                  <a:pt x="75" y="99"/>
                  <a:pt x="75" y="99"/>
                </a:cubicBezTo>
                <a:cubicBezTo>
                  <a:pt x="76" y="100"/>
                  <a:pt x="76" y="101"/>
                  <a:pt x="77" y="101"/>
                </a:cubicBezTo>
                <a:cubicBezTo>
                  <a:pt x="77" y="102"/>
                  <a:pt x="78" y="102"/>
                  <a:pt x="78" y="102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104" y="119"/>
                  <a:pt x="108" y="118"/>
                  <a:pt x="109" y="116"/>
                </a:cubicBezTo>
                <a:cubicBezTo>
                  <a:pt x="111" y="113"/>
                  <a:pt x="110" y="110"/>
                  <a:pt x="107" y="108"/>
                </a:cubicBezTo>
                <a:close/>
                <a:moveTo>
                  <a:pt x="101" y="105"/>
                </a:moveTo>
                <a:cubicBezTo>
                  <a:pt x="85" y="94"/>
                  <a:pt x="85" y="94"/>
                  <a:pt x="85" y="94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6"/>
                  <a:pt x="70" y="55"/>
                  <a:pt x="68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2" y="55"/>
                  <a:pt x="41" y="55"/>
                </a:cubicBezTo>
                <a:cubicBezTo>
                  <a:pt x="41" y="55"/>
                  <a:pt x="41" y="55"/>
                  <a:pt x="41" y="55"/>
                </a:cubicBezTo>
                <a:cubicBezTo>
                  <a:pt x="39" y="56"/>
                  <a:pt x="38" y="57"/>
                  <a:pt x="37" y="59"/>
                </a:cubicBezTo>
                <a:cubicBezTo>
                  <a:pt x="26" y="94"/>
                  <a:pt x="26" y="94"/>
                  <a:pt x="26" y="94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26"/>
                  <a:pt x="30" y="6"/>
                  <a:pt x="55" y="6"/>
                </a:cubicBezTo>
                <a:cubicBezTo>
                  <a:pt x="81" y="6"/>
                  <a:pt x="101" y="26"/>
                  <a:pt x="101" y="52"/>
                </a:cubicBezTo>
                <a:lnTo>
                  <a:pt x="101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25286" y="5627488"/>
            <a:ext cx="44364" cy="4436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8" name="出自【趣你的PPT】(微信:qunideppt)：最优质的PPT资源库"/>
          <p:cNvSpPr>
            <a:spLocks/>
          </p:cNvSpPr>
          <p:nvPr/>
        </p:nvSpPr>
        <p:spPr bwMode="auto">
          <a:xfrm>
            <a:off x="2195103" y="4102240"/>
            <a:ext cx="67601" cy="65488"/>
          </a:xfrm>
          <a:custGeom>
            <a:avLst/>
            <a:gdLst>
              <a:gd name="T0" fmla="*/ 23 w 36"/>
              <a:gd name="T1" fmla="*/ 32 h 36"/>
              <a:gd name="T2" fmla="*/ 3 w 36"/>
              <a:gd name="T3" fmla="*/ 23 h 36"/>
              <a:gd name="T4" fmla="*/ 12 w 36"/>
              <a:gd name="T5" fmla="*/ 3 h 36"/>
              <a:gd name="T6" fmla="*/ 33 w 36"/>
              <a:gd name="T7" fmla="*/ 12 h 36"/>
              <a:gd name="T8" fmla="*/ 23 w 36"/>
              <a:gd name="T9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23" y="32"/>
                </a:moveTo>
                <a:cubicBezTo>
                  <a:pt x="15" y="36"/>
                  <a:pt x="6" y="31"/>
                  <a:pt x="3" y="23"/>
                </a:cubicBezTo>
                <a:cubicBezTo>
                  <a:pt x="0" y="15"/>
                  <a:pt x="4" y="6"/>
                  <a:pt x="12" y="3"/>
                </a:cubicBezTo>
                <a:cubicBezTo>
                  <a:pt x="20" y="0"/>
                  <a:pt x="29" y="4"/>
                  <a:pt x="33" y="12"/>
                </a:cubicBezTo>
                <a:cubicBezTo>
                  <a:pt x="36" y="20"/>
                  <a:pt x="31" y="29"/>
                  <a:pt x="23" y="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299" name="出自【趣你的PPT】(微信:qunideppt)：最优质的PPT资源库"/>
          <p:cNvSpPr>
            <a:spLocks/>
          </p:cNvSpPr>
          <p:nvPr/>
        </p:nvSpPr>
        <p:spPr bwMode="auto">
          <a:xfrm>
            <a:off x="2110601" y="4121253"/>
            <a:ext cx="306318" cy="327442"/>
          </a:xfrm>
          <a:custGeom>
            <a:avLst/>
            <a:gdLst>
              <a:gd name="T0" fmla="*/ 25 w 167"/>
              <a:gd name="T1" fmla="*/ 160 h 179"/>
              <a:gd name="T2" fmla="*/ 76 w 167"/>
              <a:gd name="T3" fmla="*/ 97 h 179"/>
              <a:gd name="T4" fmla="*/ 57 w 167"/>
              <a:gd name="T5" fmla="*/ 46 h 179"/>
              <a:gd name="T6" fmla="*/ 10 w 167"/>
              <a:gd name="T7" fmla="*/ 63 h 179"/>
              <a:gd name="T8" fmla="*/ 1 w 167"/>
              <a:gd name="T9" fmla="*/ 59 h 179"/>
              <a:gd name="T10" fmla="*/ 5 w 167"/>
              <a:gd name="T11" fmla="*/ 50 h 179"/>
              <a:gd name="T12" fmla="*/ 56 w 167"/>
              <a:gd name="T13" fmla="*/ 32 h 179"/>
              <a:gd name="T14" fmla="*/ 59 w 167"/>
              <a:gd name="T15" fmla="*/ 31 h 179"/>
              <a:gd name="T16" fmla="*/ 83 w 167"/>
              <a:gd name="T17" fmla="*/ 21 h 179"/>
              <a:gd name="T18" fmla="*/ 88 w 167"/>
              <a:gd name="T19" fmla="*/ 20 h 179"/>
              <a:gd name="T20" fmla="*/ 136 w 167"/>
              <a:gd name="T21" fmla="*/ 1 h 179"/>
              <a:gd name="T22" fmla="*/ 145 w 167"/>
              <a:gd name="T23" fmla="*/ 5 h 179"/>
              <a:gd name="T24" fmla="*/ 141 w 167"/>
              <a:gd name="T25" fmla="*/ 14 h 179"/>
              <a:gd name="T26" fmla="*/ 96 w 167"/>
              <a:gd name="T27" fmla="*/ 31 h 179"/>
              <a:gd name="T28" fmla="*/ 114 w 167"/>
              <a:gd name="T29" fmla="*/ 80 h 179"/>
              <a:gd name="T30" fmla="*/ 136 w 167"/>
              <a:gd name="T31" fmla="*/ 72 h 179"/>
              <a:gd name="T32" fmla="*/ 136 w 167"/>
              <a:gd name="T33" fmla="*/ 72 h 179"/>
              <a:gd name="T34" fmla="*/ 136 w 167"/>
              <a:gd name="T35" fmla="*/ 72 h 179"/>
              <a:gd name="T36" fmla="*/ 147 w 167"/>
              <a:gd name="T37" fmla="*/ 77 h 179"/>
              <a:gd name="T38" fmla="*/ 165 w 167"/>
              <a:gd name="T39" fmla="*/ 125 h 179"/>
              <a:gd name="T40" fmla="*/ 160 w 167"/>
              <a:gd name="T41" fmla="*/ 137 h 179"/>
              <a:gd name="T42" fmla="*/ 149 w 167"/>
              <a:gd name="T43" fmla="*/ 132 h 179"/>
              <a:gd name="T44" fmla="*/ 134 w 167"/>
              <a:gd name="T45" fmla="*/ 91 h 179"/>
              <a:gd name="T46" fmla="*/ 117 w 167"/>
              <a:gd name="T47" fmla="*/ 97 h 179"/>
              <a:gd name="T48" fmla="*/ 93 w 167"/>
              <a:gd name="T49" fmla="*/ 106 h 179"/>
              <a:gd name="T50" fmla="*/ 92 w 167"/>
              <a:gd name="T51" fmla="*/ 106 h 179"/>
              <a:gd name="T52" fmla="*/ 92 w 167"/>
              <a:gd name="T53" fmla="*/ 108 h 179"/>
              <a:gd name="T54" fmla="*/ 31 w 167"/>
              <a:gd name="T55" fmla="*/ 177 h 179"/>
              <a:gd name="T56" fmla="*/ 19 w 167"/>
              <a:gd name="T57" fmla="*/ 172 h 179"/>
              <a:gd name="T58" fmla="*/ 25 w 167"/>
              <a:gd name="T59" fmla="*/ 16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79">
                <a:moveTo>
                  <a:pt x="25" y="160"/>
                </a:moveTo>
                <a:cubicBezTo>
                  <a:pt x="58" y="148"/>
                  <a:pt x="71" y="120"/>
                  <a:pt x="76" y="97"/>
                </a:cubicBezTo>
                <a:cubicBezTo>
                  <a:pt x="57" y="46"/>
                  <a:pt x="57" y="46"/>
                  <a:pt x="57" y="46"/>
                </a:cubicBezTo>
                <a:cubicBezTo>
                  <a:pt x="10" y="63"/>
                  <a:pt x="10" y="63"/>
                  <a:pt x="10" y="63"/>
                </a:cubicBezTo>
                <a:cubicBezTo>
                  <a:pt x="7" y="65"/>
                  <a:pt x="3" y="63"/>
                  <a:pt x="1" y="59"/>
                </a:cubicBezTo>
                <a:cubicBezTo>
                  <a:pt x="0" y="56"/>
                  <a:pt x="2" y="52"/>
                  <a:pt x="5" y="50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31"/>
                  <a:pt x="59" y="31"/>
                  <a:pt x="59" y="31"/>
                </a:cubicBezTo>
                <a:cubicBezTo>
                  <a:pt x="83" y="21"/>
                  <a:pt x="83" y="21"/>
                  <a:pt x="83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136" y="1"/>
                  <a:pt x="136" y="1"/>
                  <a:pt x="136" y="1"/>
                </a:cubicBezTo>
                <a:cubicBezTo>
                  <a:pt x="140" y="0"/>
                  <a:pt x="143" y="2"/>
                  <a:pt x="145" y="5"/>
                </a:cubicBezTo>
                <a:cubicBezTo>
                  <a:pt x="146" y="9"/>
                  <a:pt x="144" y="13"/>
                  <a:pt x="141" y="14"/>
                </a:cubicBezTo>
                <a:cubicBezTo>
                  <a:pt x="96" y="31"/>
                  <a:pt x="96" y="31"/>
                  <a:pt x="96" y="31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40" y="70"/>
                  <a:pt x="145" y="72"/>
                  <a:pt x="147" y="77"/>
                </a:cubicBezTo>
                <a:cubicBezTo>
                  <a:pt x="165" y="125"/>
                  <a:pt x="165" y="125"/>
                  <a:pt x="165" y="125"/>
                </a:cubicBezTo>
                <a:cubicBezTo>
                  <a:pt x="167" y="130"/>
                  <a:pt x="164" y="135"/>
                  <a:pt x="160" y="137"/>
                </a:cubicBezTo>
                <a:cubicBezTo>
                  <a:pt x="155" y="138"/>
                  <a:pt x="150" y="136"/>
                  <a:pt x="149" y="132"/>
                </a:cubicBezTo>
                <a:cubicBezTo>
                  <a:pt x="134" y="91"/>
                  <a:pt x="134" y="91"/>
                  <a:pt x="134" y="91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92" y="106"/>
                  <a:pt x="92" y="106"/>
                  <a:pt x="92" y="106"/>
                </a:cubicBezTo>
                <a:cubicBezTo>
                  <a:pt x="92" y="107"/>
                  <a:pt x="92" y="108"/>
                  <a:pt x="92" y="108"/>
                </a:cubicBezTo>
                <a:cubicBezTo>
                  <a:pt x="82" y="142"/>
                  <a:pt x="61" y="165"/>
                  <a:pt x="31" y="177"/>
                </a:cubicBezTo>
                <a:cubicBezTo>
                  <a:pt x="26" y="179"/>
                  <a:pt x="21" y="176"/>
                  <a:pt x="19" y="172"/>
                </a:cubicBezTo>
                <a:cubicBezTo>
                  <a:pt x="18" y="167"/>
                  <a:pt x="20" y="162"/>
                  <a:pt x="25" y="1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0" name="出自【趣你的PPT】(微信:qunideppt)：最优质的PPT资源库"/>
          <p:cNvSpPr>
            <a:spLocks/>
          </p:cNvSpPr>
          <p:nvPr/>
        </p:nvSpPr>
        <p:spPr bwMode="auto">
          <a:xfrm>
            <a:off x="2469732" y="4471934"/>
            <a:ext cx="226042" cy="348567"/>
          </a:xfrm>
          <a:custGeom>
            <a:avLst/>
            <a:gdLst>
              <a:gd name="T0" fmla="*/ 4 w 124"/>
              <a:gd name="T1" fmla="*/ 46 h 190"/>
              <a:gd name="T2" fmla="*/ 34 w 124"/>
              <a:gd name="T3" fmla="*/ 16 h 190"/>
              <a:gd name="T4" fmla="*/ 66 w 124"/>
              <a:gd name="T5" fmla="*/ 0 h 190"/>
              <a:gd name="T6" fmla="*/ 75 w 124"/>
              <a:gd name="T7" fmla="*/ 0 h 190"/>
              <a:gd name="T8" fmla="*/ 80 w 124"/>
              <a:gd name="T9" fmla="*/ 4 h 190"/>
              <a:gd name="T10" fmla="*/ 84 w 124"/>
              <a:gd name="T11" fmla="*/ 58 h 190"/>
              <a:gd name="T12" fmla="*/ 85 w 124"/>
              <a:gd name="T13" fmla="*/ 60 h 190"/>
              <a:gd name="T14" fmla="*/ 90 w 124"/>
              <a:gd name="T15" fmla="*/ 127 h 190"/>
              <a:gd name="T16" fmla="*/ 120 w 124"/>
              <a:gd name="T17" fmla="*/ 170 h 190"/>
              <a:gd name="T18" fmla="*/ 121 w 124"/>
              <a:gd name="T19" fmla="*/ 185 h 190"/>
              <a:gd name="T20" fmla="*/ 106 w 124"/>
              <a:gd name="T21" fmla="*/ 186 h 190"/>
              <a:gd name="T22" fmla="*/ 73 w 124"/>
              <a:gd name="T23" fmla="*/ 138 h 190"/>
              <a:gd name="T24" fmla="*/ 71 w 124"/>
              <a:gd name="T25" fmla="*/ 136 h 190"/>
              <a:gd name="T26" fmla="*/ 69 w 124"/>
              <a:gd name="T27" fmla="*/ 130 h 190"/>
              <a:gd name="T28" fmla="*/ 67 w 124"/>
              <a:gd name="T29" fmla="*/ 100 h 190"/>
              <a:gd name="T30" fmla="*/ 57 w 124"/>
              <a:gd name="T31" fmla="*/ 101 h 190"/>
              <a:gd name="T32" fmla="*/ 34 w 124"/>
              <a:gd name="T33" fmla="*/ 123 h 190"/>
              <a:gd name="T34" fmla="*/ 34 w 124"/>
              <a:gd name="T35" fmla="*/ 173 h 190"/>
              <a:gd name="T36" fmla="*/ 27 w 124"/>
              <a:gd name="T37" fmla="*/ 186 h 190"/>
              <a:gd name="T38" fmla="*/ 14 w 124"/>
              <a:gd name="T39" fmla="*/ 178 h 190"/>
              <a:gd name="T40" fmla="*/ 14 w 124"/>
              <a:gd name="T41" fmla="*/ 120 h 190"/>
              <a:gd name="T42" fmla="*/ 14 w 124"/>
              <a:gd name="T43" fmla="*/ 116 h 190"/>
              <a:gd name="T44" fmla="*/ 14 w 124"/>
              <a:gd name="T45" fmla="*/ 116 h 190"/>
              <a:gd name="T46" fmla="*/ 19 w 124"/>
              <a:gd name="T47" fmla="*/ 108 h 190"/>
              <a:gd name="T48" fmla="*/ 37 w 124"/>
              <a:gd name="T49" fmla="*/ 91 h 190"/>
              <a:gd name="T50" fmla="*/ 33 w 124"/>
              <a:gd name="T51" fmla="*/ 40 h 190"/>
              <a:gd name="T52" fmla="*/ 15 w 124"/>
              <a:gd name="T53" fmla="*/ 58 h 190"/>
              <a:gd name="T54" fmla="*/ 3 w 124"/>
              <a:gd name="T55" fmla="*/ 57 h 190"/>
              <a:gd name="T56" fmla="*/ 4 w 124"/>
              <a:gd name="T57" fmla="*/ 4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4" h="190">
                <a:moveTo>
                  <a:pt x="4" y="46"/>
                </a:moveTo>
                <a:cubicBezTo>
                  <a:pt x="34" y="16"/>
                  <a:pt x="34" y="16"/>
                  <a:pt x="34" y="16"/>
                </a:cubicBezTo>
                <a:cubicBezTo>
                  <a:pt x="37" y="10"/>
                  <a:pt x="45" y="3"/>
                  <a:pt x="6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80" y="1"/>
                  <a:pt x="80" y="4"/>
                </a:cubicBezTo>
                <a:cubicBezTo>
                  <a:pt x="84" y="58"/>
                  <a:pt x="84" y="58"/>
                  <a:pt x="84" y="58"/>
                </a:cubicBezTo>
                <a:cubicBezTo>
                  <a:pt x="85" y="58"/>
                  <a:pt x="85" y="59"/>
                  <a:pt x="85" y="60"/>
                </a:cubicBezTo>
                <a:cubicBezTo>
                  <a:pt x="90" y="127"/>
                  <a:pt x="90" y="127"/>
                  <a:pt x="90" y="127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4" y="174"/>
                  <a:pt x="124" y="181"/>
                  <a:pt x="121" y="185"/>
                </a:cubicBezTo>
                <a:cubicBezTo>
                  <a:pt x="117" y="189"/>
                  <a:pt x="110" y="190"/>
                  <a:pt x="106" y="186"/>
                </a:cubicBezTo>
                <a:cubicBezTo>
                  <a:pt x="73" y="138"/>
                  <a:pt x="73" y="138"/>
                  <a:pt x="73" y="138"/>
                </a:cubicBezTo>
                <a:cubicBezTo>
                  <a:pt x="72" y="137"/>
                  <a:pt x="72" y="137"/>
                  <a:pt x="71" y="136"/>
                </a:cubicBezTo>
                <a:cubicBezTo>
                  <a:pt x="70" y="134"/>
                  <a:pt x="69" y="132"/>
                  <a:pt x="69" y="130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4" y="173"/>
                  <a:pt x="34" y="173"/>
                  <a:pt x="34" y="173"/>
                </a:cubicBezTo>
                <a:cubicBezTo>
                  <a:pt x="36" y="178"/>
                  <a:pt x="32" y="184"/>
                  <a:pt x="27" y="186"/>
                </a:cubicBezTo>
                <a:cubicBezTo>
                  <a:pt x="21" y="187"/>
                  <a:pt x="16" y="184"/>
                  <a:pt x="14" y="178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7"/>
                  <a:pt x="14" y="116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5" y="112"/>
                  <a:pt x="16" y="110"/>
                  <a:pt x="19" y="108"/>
                </a:cubicBezTo>
                <a:cubicBezTo>
                  <a:pt x="37" y="91"/>
                  <a:pt x="37" y="91"/>
                  <a:pt x="37" y="91"/>
                </a:cubicBezTo>
                <a:cubicBezTo>
                  <a:pt x="33" y="40"/>
                  <a:pt x="33" y="40"/>
                  <a:pt x="33" y="40"/>
                </a:cubicBezTo>
                <a:cubicBezTo>
                  <a:pt x="15" y="58"/>
                  <a:pt x="15" y="58"/>
                  <a:pt x="15" y="58"/>
                </a:cubicBezTo>
                <a:cubicBezTo>
                  <a:pt x="11" y="61"/>
                  <a:pt x="6" y="61"/>
                  <a:pt x="3" y="57"/>
                </a:cubicBezTo>
                <a:cubicBezTo>
                  <a:pt x="0" y="54"/>
                  <a:pt x="0" y="49"/>
                  <a:pt x="4" y="4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1" name="出自【趣你的PPT】(微信:qunideppt)：最优质的PPT资源库"/>
          <p:cNvSpPr>
            <a:spLocks/>
          </p:cNvSpPr>
          <p:nvPr/>
        </p:nvSpPr>
        <p:spPr bwMode="auto">
          <a:xfrm>
            <a:off x="2530995" y="4395882"/>
            <a:ext cx="71826" cy="71826"/>
          </a:xfrm>
          <a:custGeom>
            <a:avLst/>
            <a:gdLst>
              <a:gd name="T0" fmla="*/ 21 w 39"/>
              <a:gd name="T1" fmla="*/ 38 h 39"/>
              <a:gd name="T2" fmla="*/ 0 w 39"/>
              <a:gd name="T3" fmla="*/ 21 h 39"/>
              <a:gd name="T4" fmla="*/ 18 w 39"/>
              <a:gd name="T5" fmla="*/ 1 h 39"/>
              <a:gd name="T6" fmla="*/ 38 w 39"/>
              <a:gd name="T7" fmla="*/ 18 h 39"/>
              <a:gd name="T8" fmla="*/ 21 w 39"/>
              <a:gd name="T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9">
                <a:moveTo>
                  <a:pt x="21" y="38"/>
                </a:moveTo>
                <a:cubicBezTo>
                  <a:pt x="10" y="39"/>
                  <a:pt x="1" y="32"/>
                  <a:pt x="0" y="21"/>
                </a:cubicBezTo>
                <a:cubicBezTo>
                  <a:pt x="0" y="11"/>
                  <a:pt x="7" y="2"/>
                  <a:pt x="18" y="1"/>
                </a:cubicBezTo>
                <a:cubicBezTo>
                  <a:pt x="28" y="0"/>
                  <a:pt x="37" y="8"/>
                  <a:pt x="38" y="18"/>
                </a:cubicBezTo>
                <a:cubicBezTo>
                  <a:pt x="39" y="29"/>
                  <a:pt x="31" y="38"/>
                  <a:pt x="21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2" name="出自【趣你的PPT】(微信:qunideppt)：最优质的PPT资源库"/>
          <p:cNvSpPr>
            <a:spLocks/>
          </p:cNvSpPr>
          <p:nvPr/>
        </p:nvSpPr>
        <p:spPr bwMode="auto">
          <a:xfrm>
            <a:off x="2552120" y="2490378"/>
            <a:ext cx="73939" cy="73938"/>
          </a:xfrm>
          <a:custGeom>
            <a:avLst/>
            <a:gdLst>
              <a:gd name="T0" fmla="*/ 24 w 41"/>
              <a:gd name="T1" fmla="*/ 39 h 41"/>
              <a:gd name="T2" fmla="*/ 39 w 41"/>
              <a:gd name="T3" fmla="*/ 17 h 41"/>
              <a:gd name="T4" fmla="*/ 17 w 41"/>
              <a:gd name="T5" fmla="*/ 2 h 41"/>
              <a:gd name="T6" fmla="*/ 2 w 41"/>
              <a:gd name="T7" fmla="*/ 24 h 41"/>
              <a:gd name="T8" fmla="*/ 24 w 41"/>
              <a:gd name="T9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1">
                <a:moveTo>
                  <a:pt x="24" y="39"/>
                </a:moveTo>
                <a:cubicBezTo>
                  <a:pt x="34" y="37"/>
                  <a:pt x="41" y="27"/>
                  <a:pt x="39" y="17"/>
                </a:cubicBezTo>
                <a:cubicBezTo>
                  <a:pt x="37" y="7"/>
                  <a:pt x="28" y="0"/>
                  <a:pt x="17" y="2"/>
                </a:cubicBezTo>
                <a:cubicBezTo>
                  <a:pt x="7" y="4"/>
                  <a:pt x="0" y="13"/>
                  <a:pt x="2" y="24"/>
                </a:cubicBezTo>
                <a:cubicBezTo>
                  <a:pt x="4" y="34"/>
                  <a:pt x="14" y="41"/>
                  <a:pt x="24" y="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3" name="出自【趣你的PPT】(微信:qunideppt)：最优质的PPT资源库"/>
          <p:cNvSpPr>
            <a:spLocks/>
          </p:cNvSpPr>
          <p:nvPr/>
        </p:nvSpPr>
        <p:spPr bwMode="auto">
          <a:xfrm>
            <a:off x="2471844" y="2562204"/>
            <a:ext cx="272517" cy="255616"/>
          </a:xfrm>
          <a:custGeom>
            <a:avLst/>
            <a:gdLst>
              <a:gd name="T0" fmla="*/ 137 w 148"/>
              <a:gd name="T1" fmla="*/ 115 h 140"/>
              <a:gd name="T2" fmla="*/ 109 w 148"/>
              <a:gd name="T3" fmla="*/ 115 h 140"/>
              <a:gd name="T4" fmla="*/ 100 w 148"/>
              <a:gd name="T5" fmla="*/ 57 h 140"/>
              <a:gd name="T6" fmla="*/ 99 w 148"/>
              <a:gd name="T7" fmla="*/ 54 h 140"/>
              <a:gd name="T8" fmla="*/ 93 w 148"/>
              <a:gd name="T9" fmla="*/ 18 h 140"/>
              <a:gd name="T10" fmla="*/ 75 w 148"/>
              <a:gd name="T11" fmla="*/ 1 h 140"/>
              <a:gd name="T12" fmla="*/ 60 w 148"/>
              <a:gd name="T13" fmla="*/ 4 h 140"/>
              <a:gd name="T14" fmla="*/ 58 w 148"/>
              <a:gd name="T15" fmla="*/ 5 h 140"/>
              <a:gd name="T16" fmla="*/ 53 w 148"/>
              <a:gd name="T17" fmla="*/ 8 h 140"/>
              <a:gd name="T18" fmla="*/ 3 w 148"/>
              <a:gd name="T19" fmla="*/ 46 h 140"/>
              <a:gd name="T20" fmla="*/ 5 w 148"/>
              <a:gd name="T21" fmla="*/ 58 h 140"/>
              <a:gd name="T22" fmla="*/ 17 w 148"/>
              <a:gd name="T23" fmla="*/ 56 h 140"/>
              <a:gd name="T24" fmla="*/ 50 w 148"/>
              <a:gd name="T25" fmla="*/ 31 h 140"/>
              <a:gd name="T26" fmla="*/ 57 w 148"/>
              <a:gd name="T27" fmla="*/ 72 h 140"/>
              <a:gd name="T28" fmla="*/ 43 w 148"/>
              <a:gd name="T29" fmla="*/ 84 h 140"/>
              <a:gd name="T30" fmla="*/ 38 w 148"/>
              <a:gd name="T31" fmla="*/ 95 h 140"/>
              <a:gd name="T32" fmla="*/ 44 w 148"/>
              <a:gd name="T33" fmla="*/ 131 h 140"/>
              <a:gd name="T34" fmla="*/ 56 w 148"/>
              <a:gd name="T35" fmla="*/ 139 h 140"/>
              <a:gd name="T36" fmla="*/ 64 w 148"/>
              <a:gd name="T37" fmla="*/ 127 h 140"/>
              <a:gd name="T38" fmla="*/ 59 w 148"/>
              <a:gd name="T39" fmla="*/ 98 h 140"/>
              <a:gd name="T40" fmla="*/ 78 w 148"/>
              <a:gd name="T41" fmla="*/ 82 h 140"/>
              <a:gd name="T42" fmla="*/ 83 w 148"/>
              <a:gd name="T43" fmla="*/ 81 h 140"/>
              <a:gd name="T44" fmla="*/ 90 w 148"/>
              <a:gd name="T45" fmla="*/ 124 h 140"/>
              <a:gd name="T46" fmla="*/ 89 w 148"/>
              <a:gd name="T47" fmla="*/ 125 h 140"/>
              <a:gd name="T48" fmla="*/ 94 w 148"/>
              <a:gd name="T49" fmla="*/ 133 h 140"/>
              <a:gd name="T50" fmla="*/ 102 w 148"/>
              <a:gd name="T51" fmla="*/ 135 h 140"/>
              <a:gd name="T52" fmla="*/ 102 w 148"/>
              <a:gd name="T53" fmla="*/ 135 h 140"/>
              <a:gd name="T54" fmla="*/ 138 w 148"/>
              <a:gd name="T55" fmla="*/ 135 h 140"/>
              <a:gd name="T56" fmla="*/ 148 w 148"/>
              <a:gd name="T57" fmla="*/ 125 h 140"/>
              <a:gd name="T58" fmla="*/ 137 w 148"/>
              <a:gd name="T59" fmla="*/ 11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8" h="140">
                <a:moveTo>
                  <a:pt x="137" y="115"/>
                </a:moveTo>
                <a:cubicBezTo>
                  <a:pt x="109" y="115"/>
                  <a:pt x="109" y="115"/>
                  <a:pt x="109" y="115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6"/>
                  <a:pt x="99" y="55"/>
                  <a:pt x="99" y="54"/>
                </a:cubicBezTo>
                <a:cubicBezTo>
                  <a:pt x="93" y="18"/>
                  <a:pt x="93" y="18"/>
                  <a:pt x="93" y="18"/>
                </a:cubicBezTo>
                <a:cubicBezTo>
                  <a:pt x="91" y="10"/>
                  <a:pt x="83" y="0"/>
                  <a:pt x="75" y="1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4"/>
                  <a:pt x="59" y="5"/>
                  <a:pt x="58" y="5"/>
                </a:cubicBezTo>
                <a:cubicBezTo>
                  <a:pt x="56" y="5"/>
                  <a:pt x="54" y="6"/>
                  <a:pt x="53" y="8"/>
                </a:cubicBezTo>
                <a:cubicBezTo>
                  <a:pt x="3" y="46"/>
                  <a:pt x="3" y="46"/>
                  <a:pt x="3" y="46"/>
                </a:cubicBezTo>
                <a:cubicBezTo>
                  <a:pt x="0" y="50"/>
                  <a:pt x="1" y="56"/>
                  <a:pt x="5" y="58"/>
                </a:cubicBezTo>
                <a:cubicBezTo>
                  <a:pt x="9" y="61"/>
                  <a:pt x="15" y="60"/>
                  <a:pt x="17" y="56"/>
                </a:cubicBezTo>
                <a:cubicBezTo>
                  <a:pt x="50" y="31"/>
                  <a:pt x="50" y="31"/>
                  <a:pt x="50" y="31"/>
                </a:cubicBezTo>
                <a:cubicBezTo>
                  <a:pt x="57" y="72"/>
                  <a:pt x="57" y="72"/>
                  <a:pt x="57" y="72"/>
                </a:cubicBezTo>
                <a:cubicBezTo>
                  <a:pt x="43" y="84"/>
                  <a:pt x="43" y="84"/>
                  <a:pt x="43" y="84"/>
                </a:cubicBezTo>
                <a:cubicBezTo>
                  <a:pt x="39" y="86"/>
                  <a:pt x="37" y="91"/>
                  <a:pt x="38" y="95"/>
                </a:cubicBezTo>
                <a:cubicBezTo>
                  <a:pt x="44" y="131"/>
                  <a:pt x="44" y="131"/>
                  <a:pt x="44" y="131"/>
                </a:cubicBezTo>
                <a:cubicBezTo>
                  <a:pt x="45" y="137"/>
                  <a:pt x="51" y="140"/>
                  <a:pt x="56" y="139"/>
                </a:cubicBezTo>
                <a:cubicBezTo>
                  <a:pt x="62" y="138"/>
                  <a:pt x="65" y="133"/>
                  <a:pt x="64" y="127"/>
                </a:cubicBezTo>
                <a:cubicBezTo>
                  <a:pt x="59" y="98"/>
                  <a:pt x="59" y="98"/>
                  <a:pt x="59" y="98"/>
                </a:cubicBezTo>
                <a:cubicBezTo>
                  <a:pt x="78" y="82"/>
                  <a:pt x="78" y="82"/>
                  <a:pt x="78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90" y="124"/>
                  <a:pt x="89" y="124"/>
                  <a:pt x="89" y="125"/>
                </a:cubicBezTo>
                <a:cubicBezTo>
                  <a:pt x="89" y="128"/>
                  <a:pt x="91" y="131"/>
                  <a:pt x="94" y="133"/>
                </a:cubicBezTo>
                <a:cubicBezTo>
                  <a:pt x="96" y="135"/>
                  <a:pt x="99" y="135"/>
                  <a:pt x="102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43" y="135"/>
                  <a:pt x="148" y="131"/>
                  <a:pt x="148" y="125"/>
                </a:cubicBezTo>
                <a:cubicBezTo>
                  <a:pt x="147" y="120"/>
                  <a:pt x="143" y="115"/>
                  <a:pt x="137" y="11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4" name="出自【趣你的PPT】(微信:qunideppt)：最优质的PPT资源库"/>
          <p:cNvSpPr>
            <a:spLocks/>
          </p:cNvSpPr>
          <p:nvPr/>
        </p:nvSpPr>
        <p:spPr bwMode="auto">
          <a:xfrm>
            <a:off x="1662744" y="4624036"/>
            <a:ext cx="84501" cy="82388"/>
          </a:xfrm>
          <a:custGeom>
            <a:avLst/>
            <a:gdLst>
              <a:gd name="T0" fmla="*/ 26 w 45"/>
              <a:gd name="T1" fmla="*/ 43 h 45"/>
              <a:gd name="T2" fmla="*/ 43 w 45"/>
              <a:gd name="T3" fmla="*/ 19 h 45"/>
              <a:gd name="T4" fmla="*/ 19 w 45"/>
              <a:gd name="T5" fmla="*/ 2 h 45"/>
              <a:gd name="T6" fmla="*/ 2 w 45"/>
              <a:gd name="T7" fmla="*/ 26 h 45"/>
              <a:gd name="T8" fmla="*/ 26 w 45"/>
              <a:gd name="T9" fmla="*/ 4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5">
                <a:moveTo>
                  <a:pt x="26" y="43"/>
                </a:moveTo>
                <a:cubicBezTo>
                  <a:pt x="38" y="41"/>
                  <a:pt x="45" y="30"/>
                  <a:pt x="43" y="19"/>
                </a:cubicBezTo>
                <a:cubicBezTo>
                  <a:pt x="41" y="8"/>
                  <a:pt x="30" y="0"/>
                  <a:pt x="19" y="2"/>
                </a:cubicBezTo>
                <a:cubicBezTo>
                  <a:pt x="8" y="4"/>
                  <a:pt x="0" y="15"/>
                  <a:pt x="2" y="26"/>
                </a:cubicBezTo>
                <a:cubicBezTo>
                  <a:pt x="5" y="37"/>
                  <a:pt x="15" y="45"/>
                  <a:pt x="26" y="4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5" name="出自【趣你的PPT】(微信:qunideppt)：最优质的PPT资源库"/>
          <p:cNvSpPr>
            <a:spLocks/>
          </p:cNvSpPr>
          <p:nvPr/>
        </p:nvSpPr>
        <p:spPr bwMode="auto">
          <a:xfrm>
            <a:off x="1580355" y="4702199"/>
            <a:ext cx="291529" cy="278854"/>
          </a:xfrm>
          <a:custGeom>
            <a:avLst/>
            <a:gdLst>
              <a:gd name="T0" fmla="*/ 149 w 160"/>
              <a:gd name="T1" fmla="*/ 125 h 152"/>
              <a:gd name="T2" fmla="*/ 117 w 160"/>
              <a:gd name="T3" fmla="*/ 124 h 152"/>
              <a:gd name="T4" fmla="*/ 108 w 160"/>
              <a:gd name="T5" fmla="*/ 62 h 152"/>
              <a:gd name="T6" fmla="*/ 107 w 160"/>
              <a:gd name="T7" fmla="*/ 58 h 152"/>
              <a:gd name="T8" fmla="*/ 100 w 160"/>
              <a:gd name="T9" fmla="*/ 19 h 152"/>
              <a:gd name="T10" fmla="*/ 81 w 160"/>
              <a:gd name="T11" fmla="*/ 1 h 152"/>
              <a:gd name="T12" fmla="*/ 65 w 160"/>
              <a:gd name="T13" fmla="*/ 4 h 152"/>
              <a:gd name="T14" fmla="*/ 63 w 160"/>
              <a:gd name="T15" fmla="*/ 5 h 152"/>
              <a:gd name="T16" fmla="*/ 57 w 160"/>
              <a:gd name="T17" fmla="*/ 9 h 152"/>
              <a:gd name="T18" fmla="*/ 3 w 160"/>
              <a:gd name="T19" fmla="*/ 50 h 152"/>
              <a:gd name="T20" fmla="*/ 5 w 160"/>
              <a:gd name="T21" fmla="*/ 63 h 152"/>
              <a:gd name="T22" fmla="*/ 18 w 160"/>
              <a:gd name="T23" fmla="*/ 61 h 152"/>
              <a:gd name="T24" fmla="*/ 54 w 160"/>
              <a:gd name="T25" fmla="*/ 33 h 152"/>
              <a:gd name="T26" fmla="*/ 62 w 160"/>
              <a:gd name="T27" fmla="*/ 78 h 152"/>
              <a:gd name="T28" fmla="*/ 46 w 160"/>
              <a:gd name="T29" fmla="*/ 91 h 152"/>
              <a:gd name="T30" fmla="*/ 40 w 160"/>
              <a:gd name="T31" fmla="*/ 103 h 152"/>
              <a:gd name="T32" fmla="*/ 48 w 160"/>
              <a:gd name="T33" fmla="*/ 142 h 152"/>
              <a:gd name="T34" fmla="*/ 60 w 160"/>
              <a:gd name="T35" fmla="*/ 151 h 152"/>
              <a:gd name="T36" fmla="*/ 69 w 160"/>
              <a:gd name="T37" fmla="*/ 138 h 152"/>
              <a:gd name="T38" fmla="*/ 63 w 160"/>
              <a:gd name="T39" fmla="*/ 106 h 152"/>
              <a:gd name="T40" fmla="*/ 84 w 160"/>
              <a:gd name="T41" fmla="*/ 88 h 152"/>
              <a:gd name="T42" fmla="*/ 90 w 160"/>
              <a:gd name="T43" fmla="*/ 87 h 152"/>
              <a:gd name="T44" fmla="*/ 97 w 160"/>
              <a:gd name="T45" fmla="*/ 134 h 152"/>
              <a:gd name="T46" fmla="*/ 97 w 160"/>
              <a:gd name="T47" fmla="*/ 135 h 152"/>
              <a:gd name="T48" fmla="*/ 102 w 160"/>
              <a:gd name="T49" fmla="*/ 144 h 152"/>
              <a:gd name="T50" fmla="*/ 110 w 160"/>
              <a:gd name="T51" fmla="*/ 146 h 152"/>
              <a:gd name="T52" fmla="*/ 110 w 160"/>
              <a:gd name="T53" fmla="*/ 146 h 152"/>
              <a:gd name="T54" fmla="*/ 149 w 160"/>
              <a:gd name="T55" fmla="*/ 147 h 152"/>
              <a:gd name="T56" fmla="*/ 160 w 160"/>
              <a:gd name="T57" fmla="*/ 136 h 152"/>
              <a:gd name="T58" fmla="*/ 149 w 160"/>
              <a:gd name="T59" fmla="*/ 12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0" h="152">
                <a:moveTo>
                  <a:pt x="149" y="125"/>
                </a:moveTo>
                <a:cubicBezTo>
                  <a:pt x="117" y="124"/>
                  <a:pt x="117" y="124"/>
                  <a:pt x="117" y="124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08" y="61"/>
                  <a:pt x="107" y="59"/>
                  <a:pt x="107" y="58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9" y="11"/>
                  <a:pt x="90" y="0"/>
                  <a:pt x="81" y="1"/>
                </a:cubicBezTo>
                <a:cubicBezTo>
                  <a:pt x="65" y="4"/>
                  <a:pt x="65" y="4"/>
                  <a:pt x="65" y="4"/>
                </a:cubicBezTo>
                <a:cubicBezTo>
                  <a:pt x="64" y="4"/>
                  <a:pt x="63" y="5"/>
                  <a:pt x="63" y="5"/>
                </a:cubicBezTo>
                <a:cubicBezTo>
                  <a:pt x="60" y="6"/>
                  <a:pt x="58" y="7"/>
                  <a:pt x="57" y="9"/>
                </a:cubicBezTo>
                <a:cubicBezTo>
                  <a:pt x="3" y="50"/>
                  <a:pt x="3" y="50"/>
                  <a:pt x="3" y="50"/>
                </a:cubicBezTo>
                <a:cubicBezTo>
                  <a:pt x="0" y="54"/>
                  <a:pt x="1" y="60"/>
                  <a:pt x="5" y="63"/>
                </a:cubicBezTo>
                <a:cubicBezTo>
                  <a:pt x="10" y="66"/>
                  <a:pt x="15" y="65"/>
                  <a:pt x="18" y="61"/>
                </a:cubicBezTo>
                <a:cubicBezTo>
                  <a:pt x="54" y="33"/>
                  <a:pt x="54" y="33"/>
                  <a:pt x="54" y="33"/>
                </a:cubicBezTo>
                <a:cubicBezTo>
                  <a:pt x="62" y="78"/>
                  <a:pt x="62" y="78"/>
                  <a:pt x="62" y="78"/>
                </a:cubicBezTo>
                <a:cubicBezTo>
                  <a:pt x="46" y="91"/>
                  <a:pt x="46" y="91"/>
                  <a:pt x="46" y="91"/>
                </a:cubicBezTo>
                <a:cubicBezTo>
                  <a:pt x="42" y="93"/>
                  <a:pt x="39" y="98"/>
                  <a:pt x="40" y="103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9" y="148"/>
                  <a:pt x="54" y="152"/>
                  <a:pt x="60" y="151"/>
                </a:cubicBezTo>
                <a:cubicBezTo>
                  <a:pt x="66" y="150"/>
                  <a:pt x="70" y="144"/>
                  <a:pt x="69" y="138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84" y="88"/>
                  <a:pt x="84" y="88"/>
                  <a:pt x="84" y="88"/>
                </a:cubicBezTo>
                <a:cubicBezTo>
                  <a:pt x="90" y="87"/>
                  <a:pt x="90" y="87"/>
                  <a:pt x="90" y="87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7" y="134"/>
                  <a:pt x="97" y="135"/>
                  <a:pt x="97" y="135"/>
                </a:cubicBezTo>
                <a:cubicBezTo>
                  <a:pt x="97" y="139"/>
                  <a:pt x="99" y="142"/>
                  <a:pt x="102" y="144"/>
                </a:cubicBezTo>
                <a:cubicBezTo>
                  <a:pt x="104" y="146"/>
                  <a:pt x="107" y="147"/>
                  <a:pt x="110" y="146"/>
                </a:cubicBezTo>
                <a:cubicBezTo>
                  <a:pt x="110" y="146"/>
                  <a:pt x="110" y="146"/>
                  <a:pt x="110" y="146"/>
                </a:cubicBezTo>
                <a:cubicBezTo>
                  <a:pt x="149" y="147"/>
                  <a:pt x="149" y="147"/>
                  <a:pt x="149" y="147"/>
                </a:cubicBezTo>
                <a:cubicBezTo>
                  <a:pt x="155" y="147"/>
                  <a:pt x="160" y="142"/>
                  <a:pt x="160" y="136"/>
                </a:cubicBezTo>
                <a:cubicBezTo>
                  <a:pt x="160" y="129"/>
                  <a:pt x="155" y="125"/>
                  <a:pt x="149" y="1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6" name="出自【趣你的PPT】(微信:qunideppt)：最优质的PPT资源库"/>
          <p:cNvSpPr>
            <a:spLocks/>
          </p:cNvSpPr>
          <p:nvPr/>
        </p:nvSpPr>
        <p:spPr bwMode="auto">
          <a:xfrm>
            <a:off x="1704995" y="4150829"/>
            <a:ext cx="10563" cy="12675"/>
          </a:xfrm>
          <a:custGeom>
            <a:avLst/>
            <a:gdLst>
              <a:gd name="T0" fmla="*/ 6 w 6"/>
              <a:gd name="T1" fmla="*/ 5 h 6"/>
              <a:gd name="T2" fmla="*/ 6 w 6"/>
              <a:gd name="T3" fmla="*/ 0 h 6"/>
              <a:gd name="T4" fmla="*/ 0 w 6"/>
              <a:gd name="T5" fmla="*/ 6 h 6"/>
              <a:gd name="T6" fmla="*/ 6 w 6"/>
              <a:gd name="T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6" y="5"/>
                </a:moveTo>
                <a:cubicBezTo>
                  <a:pt x="6" y="3"/>
                  <a:pt x="6" y="1"/>
                  <a:pt x="6" y="0"/>
                </a:cubicBezTo>
                <a:cubicBezTo>
                  <a:pt x="4" y="1"/>
                  <a:pt x="2" y="3"/>
                  <a:pt x="0" y="6"/>
                </a:cubicBezTo>
                <a:cubicBezTo>
                  <a:pt x="1" y="5"/>
                  <a:pt x="3" y="5"/>
                  <a:pt x="6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7" name="出自【趣你的PPT】(微信:qunideppt)：最优质的PPT资源库"/>
          <p:cNvSpPr>
            <a:spLocks/>
          </p:cNvSpPr>
          <p:nvPr/>
        </p:nvSpPr>
        <p:spPr bwMode="auto">
          <a:xfrm>
            <a:off x="1721895" y="4136040"/>
            <a:ext cx="52814" cy="23237"/>
          </a:xfrm>
          <a:custGeom>
            <a:avLst/>
            <a:gdLst>
              <a:gd name="T0" fmla="*/ 0 w 28"/>
              <a:gd name="T1" fmla="*/ 13 h 13"/>
              <a:gd name="T2" fmla="*/ 28 w 28"/>
              <a:gd name="T3" fmla="*/ 0 h 13"/>
              <a:gd name="T4" fmla="*/ 24 w 28"/>
              <a:gd name="T5" fmla="*/ 0 h 13"/>
              <a:gd name="T6" fmla="*/ 2 w 28"/>
              <a:gd name="T7" fmla="*/ 5 h 13"/>
              <a:gd name="T8" fmla="*/ 0 w 2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3">
                <a:moveTo>
                  <a:pt x="0" y="13"/>
                </a:moveTo>
                <a:cubicBezTo>
                  <a:pt x="7" y="11"/>
                  <a:pt x="17" y="7"/>
                  <a:pt x="28" y="0"/>
                </a:cubicBezTo>
                <a:cubicBezTo>
                  <a:pt x="27" y="0"/>
                  <a:pt x="25" y="0"/>
                  <a:pt x="24" y="0"/>
                </a:cubicBezTo>
                <a:cubicBezTo>
                  <a:pt x="16" y="0"/>
                  <a:pt x="8" y="2"/>
                  <a:pt x="2" y="5"/>
                </a:cubicBezTo>
                <a:cubicBezTo>
                  <a:pt x="1" y="7"/>
                  <a:pt x="0" y="10"/>
                  <a:pt x="0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8" name="出自【趣你的PPT】(微信:qunideppt)：最优质的PPT资源库"/>
          <p:cNvSpPr>
            <a:spLocks/>
          </p:cNvSpPr>
          <p:nvPr/>
        </p:nvSpPr>
        <p:spPr bwMode="auto">
          <a:xfrm>
            <a:off x="1719782" y="4138153"/>
            <a:ext cx="122527" cy="44363"/>
          </a:xfrm>
          <a:custGeom>
            <a:avLst/>
            <a:gdLst>
              <a:gd name="T0" fmla="*/ 0 w 66"/>
              <a:gd name="T1" fmla="*/ 16 h 25"/>
              <a:gd name="T2" fmla="*/ 0 w 66"/>
              <a:gd name="T3" fmla="*/ 20 h 25"/>
              <a:gd name="T4" fmla="*/ 10 w 66"/>
              <a:gd name="T5" fmla="*/ 17 h 25"/>
              <a:gd name="T6" fmla="*/ 66 w 66"/>
              <a:gd name="T7" fmla="*/ 25 h 25"/>
              <a:gd name="T8" fmla="*/ 35 w 66"/>
              <a:gd name="T9" fmla="*/ 0 h 25"/>
              <a:gd name="T10" fmla="*/ 0 w 66"/>
              <a:gd name="T11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25">
                <a:moveTo>
                  <a:pt x="0" y="16"/>
                </a:moveTo>
                <a:cubicBezTo>
                  <a:pt x="0" y="18"/>
                  <a:pt x="0" y="19"/>
                  <a:pt x="0" y="20"/>
                </a:cubicBezTo>
                <a:cubicBezTo>
                  <a:pt x="3" y="19"/>
                  <a:pt x="6" y="18"/>
                  <a:pt x="10" y="17"/>
                </a:cubicBezTo>
                <a:cubicBezTo>
                  <a:pt x="26" y="12"/>
                  <a:pt x="45" y="15"/>
                  <a:pt x="66" y="25"/>
                </a:cubicBezTo>
                <a:cubicBezTo>
                  <a:pt x="60" y="13"/>
                  <a:pt x="49" y="3"/>
                  <a:pt x="35" y="0"/>
                </a:cubicBezTo>
                <a:cubicBezTo>
                  <a:pt x="22" y="10"/>
                  <a:pt x="9" y="15"/>
                  <a:pt x="0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9" name="出自【趣你的PPT】(微信:qunideppt)：最优质的PPT资源库"/>
          <p:cNvSpPr>
            <a:spLocks/>
          </p:cNvSpPr>
          <p:nvPr/>
        </p:nvSpPr>
        <p:spPr bwMode="auto">
          <a:xfrm>
            <a:off x="1681757" y="4167729"/>
            <a:ext cx="31689" cy="40137"/>
          </a:xfrm>
          <a:custGeom>
            <a:avLst/>
            <a:gdLst>
              <a:gd name="T0" fmla="*/ 17 w 17"/>
              <a:gd name="T1" fmla="*/ 6 h 21"/>
              <a:gd name="T2" fmla="*/ 17 w 17"/>
              <a:gd name="T3" fmla="*/ 0 h 21"/>
              <a:gd name="T4" fmla="*/ 9 w 17"/>
              <a:gd name="T5" fmla="*/ 1 h 21"/>
              <a:gd name="T6" fmla="*/ 8 w 17"/>
              <a:gd name="T7" fmla="*/ 1 h 21"/>
              <a:gd name="T8" fmla="*/ 0 w 17"/>
              <a:gd name="T9" fmla="*/ 21 h 21"/>
              <a:gd name="T10" fmla="*/ 17 w 17"/>
              <a:gd name="T11" fmla="*/ 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21">
                <a:moveTo>
                  <a:pt x="17" y="6"/>
                </a:moveTo>
                <a:cubicBezTo>
                  <a:pt x="17" y="4"/>
                  <a:pt x="17" y="2"/>
                  <a:pt x="17" y="0"/>
                </a:cubicBezTo>
                <a:cubicBezTo>
                  <a:pt x="14" y="1"/>
                  <a:pt x="11" y="1"/>
                  <a:pt x="9" y="1"/>
                </a:cubicBezTo>
                <a:cubicBezTo>
                  <a:pt x="9" y="1"/>
                  <a:pt x="8" y="1"/>
                  <a:pt x="8" y="1"/>
                </a:cubicBezTo>
                <a:cubicBezTo>
                  <a:pt x="4" y="7"/>
                  <a:pt x="1" y="13"/>
                  <a:pt x="0" y="21"/>
                </a:cubicBezTo>
                <a:cubicBezTo>
                  <a:pt x="2" y="17"/>
                  <a:pt x="8" y="11"/>
                  <a:pt x="17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0" name="出自【趣你的PPT】(微信:qunideppt)：最优质的PPT资源库"/>
          <p:cNvSpPr>
            <a:spLocks/>
          </p:cNvSpPr>
          <p:nvPr/>
        </p:nvSpPr>
        <p:spPr bwMode="auto">
          <a:xfrm>
            <a:off x="1721895" y="4205754"/>
            <a:ext cx="116190" cy="99288"/>
          </a:xfrm>
          <a:custGeom>
            <a:avLst/>
            <a:gdLst>
              <a:gd name="T0" fmla="*/ 3 w 63"/>
              <a:gd name="T1" fmla="*/ 2 h 54"/>
              <a:gd name="T2" fmla="*/ 0 w 63"/>
              <a:gd name="T3" fmla="*/ 2 h 54"/>
              <a:gd name="T4" fmla="*/ 34 w 63"/>
              <a:gd name="T5" fmla="*/ 54 h 54"/>
              <a:gd name="T6" fmla="*/ 63 w 63"/>
              <a:gd name="T7" fmla="*/ 33 h 54"/>
              <a:gd name="T8" fmla="*/ 3 w 63"/>
              <a:gd name="T9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4">
                <a:moveTo>
                  <a:pt x="3" y="2"/>
                </a:moveTo>
                <a:cubicBezTo>
                  <a:pt x="2" y="2"/>
                  <a:pt x="1" y="2"/>
                  <a:pt x="0" y="2"/>
                </a:cubicBezTo>
                <a:cubicBezTo>
                  <a:pt x="4" y="23"/>
                  <a:pt x="15" y="40"/>
                  <a:pt x="34" y="54"/>
                </a:cubicBezTo>
                <a:cubicBezTo>
                  <a:pt x="46" y="51"/>
                  <a:pt x="57" y="44"/>
                  <a:pt x="63" y="33"/>
                </a:cubicBezTo>
                <a:cubicBezTo>
                  <a:pt x="51" y="23"/>
                  <a:pt x="23" y="0"/>
                  <a:pt x="3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1" name="出自【趣你的PPT】(微信:qunideppt)：最优质的PPT资源库"/>
          <p:cNvSpPr>
            <a:spLocks/>
          </p:cNvSpPr>
          <p:nvPr/>
        </p:nvSpPr>
        <p:spPr bwMode="auto">
          <a:xfrm>
            <a:off x="1719782" y="4165616"/>
            <a:ext cx="130977" cy="95063"/>
          </a:xfrm>
          <a:custGeom>
            <a:avLst/>
            <a:gdLst>
              <a:gd name="T0" fmla="*/ 11 w 71"/>
              <a:gd name="T1" fmla="*/ 5 h 51"/>
              <a:gd name="T2" fmla="*/ 0 w 71"/>
              <a:gd name="T3" fmla="*/ 9 h 51"/>
              <a:gd name="T4" fmla="*/ 0 w 71"/>
              <a:gd name="T5" fmla="*/ 19 h 51"/>
              <a:gd name="T6" fmla="*/ 3 w 71"/>
              <a:gd name="T7" fmla="*/ 19 h 51"/>
              <a:gd name="T8" fmla="*/ 66 w 71"/>
              <a:gd name="T9" fmla="*/ 51 h 51"/>
              <a:gd name="T10" fmla="*/ 71 w 71"/>
              <a:gd name="T11" fmla="*/ 30 h 51"/>
              <a:gd name="T12" fmla="*/ 69 w 71"/>
              <a:gd name="T13" fmla="*/ 15 h 51"/>
              <a:gd name="T14" fmla="*/ 11 w 71"/>
              <a:gd name="T15" fmla="*/ 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51">
                <a:moveTo>
                  <a:pt x="11" y="5"/>
                </a:moveTo>
                <a:cubicBezTo>
                  <a:pt x="7" y="6"/>
                  <a:pt x="3" y="7"/>
                  <a:pt x="0" y="9"/>
                </a:cubicBezTo>
                <a:cubicBezTo>
                  <a:pt x="0" y="12"/>
                  <a:pt x="0" y="16"/>
                  <a:pt x="0" y="19"/>
                </a:cubicBezTo>
                <a:cubicBezTo>
                  <a:pt x="1" y="19"/>
                  <a:pt x="2" y="19"/>
                  <a:pt x="3" y="19"/>
                </a:cubicBezTo>
                <a:cubicBezTo>
                  <a:pt x="24" y="17"/>
                  <a:pt x="52" y="38"/>
                  <a:pt x="66" y="51"/>
                </a:cubicBezTo>
                <a:cubicBezTo>
                  <a:pt x="69" y="44"/>
                  <a:pt x="71" y="37"/>
                  <a:pt x="71" y="30"/>
                </a:cubicBezTo>
                <a:cubicBezTo>
                  <a:pt x="71" y="24"/>
                  <a:pt x="70" y="19"/>
                  <a:pt x="69" y="15"/>
                </a:cubicBezTo>
                <a:cubicBezTo>
                  <a:pt x="47" y="3"/>
                  <a:pt x="28" y="0"/>
                  <a:pt x="1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2" name="出自【趣你的PPT】(微信:qunideppt)：最优质的PPT资源库"/>
          <p:cNvSpPr>
            <a:spLocks/>
          </p:cNvSpPr>
          <p:nvPr/>
        </p:nvSpPr>
        <p:spPr bwMode="auto">
          <a:xfrm>
            <a:off x="1679645" y="4188854"/>
            <a:ext cx="33801" cy="80276"/>
          </a:xfrm>
          <a:custGeom>
            <a:avLst/>
            <a:gdLst>
              <a:gd name="T0" fmla="*/ 15 w 18"/>
              <a:gd name="T1" fmla="*/ 13 h 44"/>
              <a:gd name="T2" fmla="*/ 18 w 18"/>
              <a:gd name="T3" fmla="*/ 9 h 44"/>
              <a:gd name="T4" fmla="*/ 18 w 18"/>
              <a:gd name="T5" fmla="*/ 8 h 44"/>
              <a:gd name="T6" fmla="*/ 18 w 18"/>
              <a:gd name="T7" fmla="*/ 0 h 44"/>
              <a:gd name="T8" fmla="*/ 0 w 18"/>
              <a:gd name="T9" fmla="*/ 19 h 44"/>
              <a:gd name="T10" fmla="*/ 8 w 18"/>
              <a:gd name="T11" fmla="*/ 44 h 44"/>
              <a:gd name="T12" fmla="*/ 15 w 18"/>
              <a:gd name="T13" fmla="*/ 1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44">
                <a:moveTo>
                  <a:pt x="15" y="13"/>
                </a:moveTo>
                <a:cubicBezTo>
                  <a:pt x="16" y="11"/>
                  <a:pt x="17" y="10"/>
                  <a:pt x="18" y="9"/>
                </a:cubicBezTo>
                <a:cubicBezTo>
                  <a:pt x="18" y="9"/>
                  <a:pt x="18" y="8"/>
                  <a:pt x="18" y="8"/>
                </a:cubicBezTo>
                <a:cubicBezTo>
                  <a:pt x="18" y="5"/>
                  <a:pt x="18" y="2"/>
                  <a:pt x="18" y="0"/>
                </a:cubicBezTo>
                <a:cubicBezTo>
                  <a:pt x="11" y="4"/>
                  <a:pt x="3" y="14"/>
                  <a:pt x="0" y="19"/>
                </a:cubicBezTo>
                <a:cubicBezTo>
                  <a:pt x="0" y="28"/>
                  <a:pt x="3" y="37"/>
                  <a:pt x="8" y="44"/>
                </a:cubicBezTo>
                <a:cubicBezTo>
                  <a:pt x="8" y="36"/>
                  <a:pt x="8" y="21"/>
                  <a:pt x="15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3" name="出自【趣你的PPT】(微信:qunideppt)：最优质的PPT资源库"/>
          <p:cNvSpPr>
            <a:spLocks/>
          </p:cNvSpPr>
          <p:nvPr/>
        </p:nvSpPr>
        <p:spPr bwMode="auto">
          <a:xfrm>
            <a:off x="1700770" y="4214205"/>
            <a:ext cx="73939" cy="90838"/>
          </a:xfrm>
          <a:custGeom>
            <a:avLst/>
            <a:gdLst>
              <a:gd name="T0" fmla="*/ 8 w 40"/>
              <a:gd name="T1" fmla="*/ 0 h 50"/>
              <a:gd name="T2" fmla="*/ 7 w 40"/>
              <a:gd name="T3" fmla="*/ 1 h 50"/>
              <a:gd name="T4" fmla="*/ 2 w 40"/>
              <a:gd name="T5" fmla="*/ 36 h 50"/>
              <a:gd name="T6" fmla="*/ 36 w 40"/>
              <a:gd name="T7" fmla="*/ 50 h 50"/>
              <a:gd name="T8" fmla="*/ 40 w 40"/>
              <a:gd name="T9" fmla="*/ 50 h 50"/>
              <a:gd name="T10" fmla="*/ 8 w 40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" h="50">
                <a:moveTo>
                  <a:pt x="8" y="0"/>
                </a:moveTo>
                <a:cubicBezTo>
                  <a:pt x="8" y="0"/>
                  <a:pt x="7" y="1"/>
                  <a:pt x="7" y="1"/>
                </a:cubicBezTo>
                <a:cubicBezTo>
                  <a:pt x="0" y="10"/>
                  <a:pt x="1" y="29"/>
                  <a:pt x="2" y="36"/>
                </a:cubicBezTo>
                <a:cubicBezTo>
                  <a:pt x="10" y="45"/>
                  <a:pt x="22" y="50"/>
                  <a:pt x="36" y="50"/>
                </a:cubicBezTo>
                <a:cubicBezTo>
                  <a:pt x="37" y="50"/>
                  <a:pt x="39" y="50"/>
                  <a:pt x="40" y="50"/>
                </a:cubicBezTo>
                <a:cubicBezTo>
                  <a:pt x="20" y="34"/>
                  <a:pt x="11" y="15"/>
                  <a:pt x="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4" name="出自【趣你的PPT】(微信:qunideppt)：最优质的PPT资源库"/>
          <p:cNvSpPr>
            <a:spLocks/>
          </p:cNvSpPr>
          <p:nvPr/>
        </p:nvSpPr>
        <p:spPr bwMode="auto">
          <a:xfrm>
            <a:off x="2336642" y="2593891"/>
            <a:ext cx="10563" cy="10562"/>
          </a:xfrm>
          <a:custGeom>
            <a:avLst/>
            <a:gdLst>
              <a:gd name="T0" fmla="*/ 5 w 5"/>
              <a:gd name="T1" fmla="*/ 4 h 5"/>
              <a:gd name="T2" fmla="*/ 5 w 5"/>
              <a:gd name="T3" fmla="*/ 0 h 5"/>
              <a:gd name="T4" fmla="*/ 0 w 5"/>
              <a:gd name="T5" fmla="*/ 5 h 5"/>
              <a:gd name="T6" fmla="*/ 5 w 5"/>
              <a:gd name="T7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5" y="4"/>
                </a:moveTo>
                <a:cubicBezTo>
                  <a:pt x="5" y="3"/>
                  <a:pt x="5" y="1"/>
                  <a:pt x="5" y="0"/>
                </a:cubicBezTo>
                <a:cubicBezTo>
                  <a:pt x="4" y="2"/>
                  <a:pt x="2" y="3"/>
                  <a:pt x="0" y="5"/>
                </a:cubicBezTo>
                <a:cubicBezTo>
                  <a:pt x="1" y="5"/>
                  <a:pt x="3" y="5"/>
                  <a:pt x="5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5" name="出自【趣你的PPT】(微信:qunideppt)：最优质的PPT资源库"/>
          <p:cNvSpPr>
            <a:spLocks/>
          </p:cNvSpPr>
          <p:nvPr/>
        </p:nvSpPr>
        <p:spPr bwMode="auto">
          <a:xfrm>
            <a:off x="2351430" y="2583329"/>
            <a:ext cx="40139" cy="19012"/>
          </a:xfrm>
          <a:custGeom>
            <a:avLst/>
            <a:gdLst>
              <a:gd name="T0" fmla="*/ 0 w 22"/>
              <a:gd name="T1" fmla="*/ 10 h 10"/>
              <a:gd name="T2" fmla="*/ 22 w 22"/>
              <a:gd name="T3" fmla="*/ 0 h 10"/>
              <a:gd name="T4" fmla="*/ 18 w 22"/>
              <a:gd name="T5" fmla="*/ 0 h 10"/>
              <a:gd name="T6" fmla="*/ 1 w 22"/>
              <a:gd name="T7" fmla="*/ 4 h 10"/>
              <a:gd name="T8" fmla="*/ 0 w 22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0">
                <a:moveTo>
                  <a:pt x="0" y="10"/>
                </a:moveTo>
                <a:cubicBezTo>
                  <a:pt x="6" y="8"/>
                  <a:pt x="13" y="5"/>
                  <a:pt x="22" y="0"/>
                </a:cubicBezTo>
                <a:cubicBezTo>
                  <a:pt x="21" y="0"/>
                  <a:pt x="19" y="0"/>
                  <a:pt x="18" y="0"/>
                </a:cubicBezTo>
                <a:cubicBezTo>
                  <a:pt x="12" y="0"/>
                  <a:pt x="6" y="1"/>
                  <a:pt x="1" y="4"/>
                </a:cubicBezTo>
                <a:cubicBezTo>
                  <a:pt x="1" y="5"/>
                  <a:pt x="0" y="8"/>
                  <a:pt x="0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6" name="出自【趣你的PPT】(微信:qunideppt)：最优质的PPT资源库"/>
          <p:cNvSpPr>
            <a:spLocks/>
          </p:cNvSpPr>
          <p:nvPr/>
        </p:nvSpPr>
        <p:spPr bwMode="auto">
          <a:xfrm>
            <a:off x="2349317" y="2585441"/>
            <a:ext cx="95065" cy="31687"/>
          </a:xfrm>
          <a:custGeom>
            <a:avLst/>
            <a:gdLst>
              <a:gd name="T0" fmla="*/ 1 w 51"/>
              <a:gd name="T1" fmla="*/ 12 h 18"/>
              <a:gd name="T2" fmla="*/ 0 w 51"/>
              <a:gd name="T3" fmla="*/ 15 h 18"/>
              <a:gd name="T4" fmla="*/ 8 w 51"/>
              <a:gd name="T5" fmla="*/ 12 h 18"/>
              <a:gd name="T6" fmla="*/ 51 w 51"/>
              <a:gd name="T7" fmla="*/ 18 h 18"/>
              <a:gd name="T8" fmla="*/ 27 w 51"/>
              <a:gd name="T9" fmla="*/ 0 h 18"/>
              <a:gd name="T10" fmla="*/ 1 w 51"/>
              <a:gd name="T11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" h="18">
                <a:moveTo>
                  <a:pt x="1" y="12"/>
                </a:moveTo>
                <a:cubicBezTo>
                  <a:pt x="1" y="13"/>
                  <a:pt x="0" y="14"/>
                  <a:pt x="0" y="15"/>
                </a:cubicBezTo>
                <a:cubicBezTo>
                  <a:pt x="3" y="14"/>
                  <a:pt x="5" y="13"/>
                  <a:pt x="8" y="12"/>
                </a:cubicBezTo>
                <a:cubicBezTo>
                  <a:pt x="20" y="9"/>
                  <a:pt x="35" y="11"/>
                  <a:pt x="51" y="18"/>
                </a:cubicBezTo>
                <a:cubicBezTo>
                  <a:pt x="46" y="9"/>
                  <a:pt x="38" y="2"/>
                  <a:pt x="27" y="0"/>
                </a:cubicBezTo>
                <a:cubicBezTo>
                  <a:pt x="17" y="7"/>
                  <a:pt x="7" y="11"/>
                  <a:pt x="1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7" name="出自【趣你的PPT】(微信:qunideppt)：最优质的PPT资源库"/>
          <p:cNvSpPr>
            <a:spLocks/>
          </p:cNvSpPr>
          <p:nvPr/>
        </p:nvSpPr>
        <p:spPr bwMode="auto">
          <a:xfrm>
            <a:off x="2319741" y="2608680"/>
            <a:ext cx="25350" cy="27462"/>
          </a:xfrm>
          <a:custGeom>
            <a:avLst/>
            <a:gdLst>
              <a:gd name="T0" fmla="*/ 13 w 13"/>
              <a:gd name="T1" fmla="*/ 4 h 15"/>
              <a:gd name="T2" fmla="*/ 13 w 13"/>
              <a:gd name="T3" fmla="*/ 0 h 15"/>
              <a:gd name="T4" fmla="*/ 7 w 13"/>
              <a:gd name="T5" fmla="*/ 0 h 15"/>
              <a:gd name="T6" fmla="*/ 6 w 13"/>
              <a:gd name="T7" fmla="*/ 0 h 15"/>
              <a:gd name="T8" fmla="*/ 0 w 13"/>
              <a:gd name="T9" fmla="*/ 15 h 15"/>
              <a:gd name="T10" fmla="*/ 13 w 13"/>
              <a:gd name="T11" fmla="*/ 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5">
                <a:moveTo>
                  <a:pt x="13" y="4"/>
                </a:moveTo>
                <a:cubicBezTo>
                  <a:pt x="13" y="2"/>
                  <a:pt x="13" y="1"/>
                  <a:pt x="13" y="0"/>
                </a:cubicBezTo>
                <a:cubicBezTo>
                  <a:pt x="11" y="0"/>
                  <a:pt x="9" y="0"/>
                  <a:pt x="7" y="0"/>
                </a:cubicBezTo>
                <a:cubicBezTo>
                  <a:pt x="7" y="0"/>
                  <a:pt x="7" y="0"/>
                  <a:pt x="6" y="0"/>
                </a:cubicBezTo>
                <a:cubicBezTo>
                  <a:pt x="3" y="4"/>
                  <a:pt x="1" y="10"/>
                  <a:pt x="0" y="15"/>
                </a:cubicBezTo>
                <a:cubicBezTo>
                  <a:pt x="2" y="12"/>
                  <a:pt x="6" y="8"/>
                  <a:pt x="13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8" name="出自【趣你的PPT】(微信:qunideppt)：最优质的PPT资源库"/>
          <p:cNvSpPr>
            <a:spLocks/>
          </p:cNvSpPr>
          <p:nvPr/>
        </p:nvSpPr>
        <p:spPr bwMode="auto">
          <a:xfrm>
            <a:off x="2351430" y="2636142"/>
            <a:ext cx="88726" cy="76051"/>
          </a:xfrm>
          <a:custGeom>
            <a:avLst/>
            <a:gdLst>
              <a:gd name="T0" fmla="*/ 2 w 48"/>
              <a:gd name="T1" fmla="*/ 1 h 41"/>
              <a:gd name="T2" fmla="*/ 0 w 48"/>
              <a:gd name="T3" fmla="*/ 2 h 41"/>
              <a:gd name="T4" fmla="*/ 26 w 48"/>
              <a:gd name="T5" fmla="*/ 41 h 41"/>
              <a:gd name="T6" fmla="*/ 48 w 48"/>
              <a:gd name="T7" fmla="*/ 25 h 41"/>
              <a:gd name="T8" fmla="*/ 2 w 48"/>
              <a:gd name="T9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1">
                <a:moveTo>
                  <a:pt x="2" y="1"/>
                </a:moveTo>
                <a:cubicBezTo>
                  <a:pt x="2" y="1"/>
                  <a:pt x="1" y="1"/>
                  <a:pt x="0" y="2"/>
                </a:cubicBezTo>
                <a:cubicBezTo>
                  <a:pt x="3" y="17"/>
                  <a:pt x="12" y="30"/>
                  <a:pt x="26" y="41"/>
                </a:cubicBezTo>
                <a:cubicBezTo>
                  <a:pt x="35" y="39"/>
                  <a:pt x="43" y="33"/>
                  <a:pt x="48" y="25"/>
                </a:cubicBezTo>
                <a:cubicBezTo>
                  <a:pt x="39" y="17"/>
                  <a:pt x="17" y="0"/>
                  <a:pt x="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19" name="出自【趣你的PPT】(微信:qunideppt)：最优质的PPT资源库"/>
          <p:cNvSpPr>
            <a:spLocks/>
          </p:cNvSpPr>
          <p:nvPr/>
        </p:nvSpPr>
        <p:spPr bwMode="auto">
          <a:xfrm>
            <a:off x="2349317" y="2606566"/>
            <a:ext cx="101402" cy="69713"/>
          </a:xfrm>
          <a:custGeom>
            <a:avLst/>
            <a:gdLst>
              <a:gd name="T0" fmla="*/ 8 w 55"/>
              <a:gd name="T1" fmla="*/ 3 h 38"/>
              <a:gd name="T2" fmla="*/ 0 w 55"/>
              <a:gd name="T3" fmla="*/ 7 h 38"/>
              <a:gd name="T4" fmla="*/ 1 w 55"/>
              <a:gd name="T5" fmla="*/ 14 h 38"/>
              <a:gd name="T6" fmla="*/ 3 w 55"/>
              <a:gd name="T7" fmla="*/ 14 h 38"/>
              <a:gd name="T8" fmla="*/ 51 w 55"/>
              <a:gd name="T9" fmla="*/ 38 h 38"/>
              <a:gd name="T10" fmla="*/ 55 w 55"/>
              <a:gd name="T11" fmla="*/ 22 h 38"/>
              <a:gd name="T12" fmla="*/ 53 w 55"/>
              <a:gd name="T13" fmla="*/ 11 h 38"/>
              <a:gd name="T14" fmla="*/ 8 w 55"/>
              <a:gd name="T15" fmla="*/ 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38">
                <a:moveTo>
                  <a:pt x="8" y="3"/>
                </a:moveTo>
                <a:cubicBezTo>
                  <a:pt x="5" y="4"/>
                  <a:pt x="3" y="5"/>
                  <a:pt x="0" y="7"/>
                </a:cubicBezTo>
                <a:cubicBezTo>
                  <a:pt x="0" y="9"/>
                  <a:pt x="0" y="12"/>
                  <a:pt x="1" y="14"/>
                </a:cubicBezTo>
                <a:cubicBezTo>
                  <a:pt x="1" y="14"/>
                  <a:pt x="2" y="14"/>
                  <a:pt x="3" y="14"/>
                </a:cubicBezTo>
                <a:cubicBezTo>
                  <a:pt x="19" y="13"/>
                  <a:pt x="40" y="29"/>
                  <a:pt x="51" y="38"/>
                </a:cubicBezTo>
                <a:cubicBezTo>
                  <a:pt x="53" y="33"/>
                  <a:pt x="55" y="28"/>
                  <a:pt x="55" y="22"/>
                </a:cubicBezTo>
                <a:cubicBezTo>
                  <a:pt x="55" y="18"/>
                  <a:pt x="54" y="14"/>
                  <a:pt x="53" y="11"/>
                </a:cubicBezTo>
                <a:cubicBezTo>
                  <a:pt x="36" y="2"/>
                  <a:pt x="21" y="0"/>
                  <a:pt x="8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0" name="出自【趣你的PPT】(微信:qunideppt)：最优质的PPT资源库"/>
          <p:cNvSpPr>
            <a:spLocks/>
          </p:cNvSpPr>
          <p:nvPr/>
        </p:nvSpPr>
        <p:spPr bwMode="auto">
          <a:xfrm>
            <a:off x="2319741" y="2623467"/>
            <a:ext cx="27464" cy="61263"/>
          </a:xfrm>
          <a:custGeom>
            <a:avLst/>
            <a:gdLst>
              <a:gd name="T0" fmla="*/ 11 w 14"/>
              <a:gd name="T1" fmla="*/ 9 h 33"/>
              <a:gd name="T2" fmla="*/ 14 w 14"/>
              <a:gd name="T3" fmla="*/ 7 h 33"/>
              <a:gd name="T4" fmla="*/ 14 w 14"/>
              <a:gd name="T5" fmla="*/ 6 h 33"/>
              <a:gd name="T6" fmla="*/ 13 w 14"/>
              <a:gd name="T7" fmla="*/ 0 h 33"/>
              <a:gd name="T8" fmla="*/ 0 w 14"/>
              <a:gd name="T9" fmla="*/ 14 h 33"/>
              <a:gd name="T10" fmla="*/ 6 w 14"/>
              <a:gd name="T11" fmla="*/ 33 h 33"/>
              <a:gd name="T12" fmla="*/ 11 w 14"/>
              <a:gd name="T13" fmla="*/ 9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33">
                <a:moveTo>
                  <a:pt x="11" y="9"/>
                </a:moveTo>
                <a:cubicBezTo>
                  <a:pt x="12" y="8"/>
                  <a:pt x="13" y="7"/>
                  <a:pt x="14" y="7"/>
                </a:cubicBezTo>
                <a:cubicBezTo>
                  <a:pt x="14" y="6"/>
                  <a:pt x="14" y="6"/>
                  <a:pt x="14" y="6"/>
                </a:cubicBezTo>
                <a:cubicBezTo>
                  <a:pt x="13" y="4"/>
                  <a:pt x="13" y="1"/>
                  <a:pt x="13" y="0"/>
                </a:cubicBezTo>
                <a:cubicBezTo>
                  <a:pt x="8" y="3"/>
                  <a:pt x="2" y="11"/>
                  <a:pt x="0" y="14"/>
                </a:cubicBezTo>
                <a:cubicBezTo>
                  <a:pt x="0" y="21"/>
                  <a:pt x="2" y="28"/>
                  <a:pt x="6" y="33"/>
                </a:cubicBezTo>
                <a:cubicBezTo>
                  <a:pt x="5" y="27"/>
                  <a:pt x="6" y="16"/>
                  <a:pt x="11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1" name="出自【趣你的PPT】(微信:qunideppt)：最优质的PPT资源库"/>
          <p:cNvSpPr>
            <a:spLocks/>
          </p:cNvSpPr>
          <p:nvPr/>
        </p:nvSpPr>
        <p:spPr bwMode="auto">
          <a:xfrm>
            <a:off x="2334530" y="2642480"/>
            <a:ext cx="57039" cy="71826"/>
          </a:xfrm>
          <a:custGeom>
            <a:avLst/>
            <a:gdLst>
              <a:gd name="T0" fmla="*/ 6 w 31"/>
              <a:gd name="T1" fmla="*/ 0 h 39"/>
              <a:gd name="T2" fmla="*/ 5 w 31"/>
              <a:gd name="T3" fmla="*/ 1 h 39"/>
              <a:gd name="T4" fmla="*/ 1 w 31"/>
              <a:gd name="T5" fmla="*/ 28 h 39"/>
              <a:gd name="T6" fmla="*/ 27 w 31"/>
              <a:gd name="T7" fmla="*/ 39 h 39"/>
              <a:gd name="T8" fmla="*/ 31 w 31"/>
              <a:gd name="T9" fmla="*/ 39 h 39"/>
              <a:gd name="T10" fmla="*/ 6 w 31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39">
                <a:moveTo>
                  <a:pt x="6" y="0"/>
                </a:moveTo>
                <a:cubicBezTo>
                  <a:pt x="6" y="1"/>
                  <a:pt x="6" y="1"/>
                  <a:pt x="5" y="1"/>
                </a:cubicBezTo>
                <a:cubicBezTo>
                  <a:pt x="0" y="8"/>
                  <a:pt x="1" y="23"/>
                  <a:pt x="1" y="28"/>
                </a:cubicBezTo>
                <a:cubicBezTo>
                  <a:pt x="8" y="35"/>
                  <a:pt x="17" y="39"/>
                  <a:pt x="27" y="39"/>
                </a:cubicBezTo>
                <a:cubicBezTo>
                  <a:pt x="28" y="39"/>
                  <a:pt x="30" y="39"/>
                  <a:pt x="31" y="39"/>
                </a:cubicBezTo>
                <a:cubicBezTo>
                  <a:pt x="15" y="26"/>
                  <a:pt x="9" y="12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2" name="出自【趣你的PPT】(微信:qunideppt)：最优质的PPT资源库"/>
          <p:cNvSpPr>
            <a:spLocks/>
          </p:cNvSpPr>
          <p:nvPr/>
        </p:nvSpPr>
        <p:spPr bwMode="auto">
          <a:xfrm>
            <a:off x="2583809" y="2315037"/>
            <a:ext cx="10563" cy="10562"/>
          </a:xfrm>
          <a:custGeom>
            <a:avLst/>
            <a:gdLst>
              <a:gd name="T0" fmla="*/ 5 w 6"/>
              <a:gd name="T1" fmla="*/ 5 h 5"/>
              <a:gd name="T2" fmla="*/ 6 w 6"/>
              <a:gd name="T3" fmla="*/ 0 h 5"/>
              <a:gd name="T4" fmla="*/ 0 w 6"/>
              <a:gd name="T5" fmla="*/ 5 h 5"/>
              <a:gd name="T6" fmla="*/ 5 w 6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5">
                <a:moveTo>
                  <a:pt x="5" y="5"/>
                </a:moveTo>
                <a:cubicBezTo>
                  <a:pt x="6" y="3"/>
                  <a:pt x="6" y="1"/>
                  <a:pt x="6" y="0"/>
                </a:cubicBezTo>
                <a:cubicBezTo>
                  <a:pt x="4" y="2"/>
                  <a:pt x="2" y="3"/>
                  <a:pt x="0" y="5"/>
                </a:cubicBezTo>
                <a:cubicBezTo>
                  <a:pt x="2" y="5"/>
                  <a:pt x="3" y="5"/>
                  <a:pt x="5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3" name="出自【趣你的PPT】(微信:qunideppt)：最优质的PPT资源库"/>
          <p:cNvSpPr>
            <a:spLocks/>
          </p:cNvSpPr>
          <p:nvPr/>
        </p:nvSpPr>
        <p:spPr bwMode="auto">
          <a:xfrm>
            <a:off x="2598596" y="2300250"/>
            <a:ext cx="48589" cy="23237"/>
          </a:xfrm>
          <a:custGeom>
            <a:avLst/>
            <a:gdLst>
              <a:gd name="T0" fmla="*/ 0 w 26"/>
              <a:gd name="T1" fmla="*/ 12 h 12"/>
              <a:gd name="T2" fmla="*/ 26 w 26"/>
              <a:gd name="T3" fmla="*/ 1 h 12"/>
              <a:gd name="T4" fmla="*/ 21 w 26"/>
              <a:gd name="T5" fmla="*/ 0 h 12"/>
              <a:gd name="T6" fmla="*/ 2 w 26"/>
              <a:gd name="T7" fmla="*/ 5 h 12"/>
              <a:gd name="T8" fmla="*/ 0 w 26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12">
                <a:moveTo>
                  <a:pt x="0" y="12"/>
                </a:moveTo>
                <a:cubicBezTo>
                  <a:pt x="7" y="10"/>
                  <a:pt x="16" y="7"/>
                  <a:pt x="26" y="1"/>
                </a:cubicBezTo>
                <a:cubicBezTo>
                  <a:pt x="24" y="0"/>
                  <a:pt x="23" y="0"/>
                  <a:pt x="21" y="0"/>
                </a:cubicBezTo>
                <a:cubicBezTo>
                  <a:pt x="14" y="0"/>
                  <a:pt x="8" y="2"/>
                  <a:pt x="2" y="5"/>
                </a:cubicBezTo>
                <a:cubicBezTo>
                  <a:pt x="1" y="7"/>
                  <a:pt x="1" y="10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4" name="出自【趣你的PPT】(微信:qunideppt)：最优质的PPT资源库"/>
          <p:cNvSpPr>
            <a:spLocks/>
          </p:cNvSpPr>
          <p:nvPr/>
        </p:nvSpPr>
        <p:spPr bwMode="auto">
          <a:xfrm>
            <a:off x="2598596" y="2302362"/>
            <a:ext cx="107740" cy="40137"/>
          </a:xfrm>
          <a:custGeom>
            <a:avLst/>
            <a:gdLst>
              <a:gd name="T0" fmla="*/ 0 w 58"/>
              <a:gd name="T1" fmla="*/ 15 h 22"/>
              <a:gd name="T2" fmla="*/ 0 w 58"/>
              <a:gd name="T3" fmla="*/ 18 h 22"/>
              <a:gd name="T4" fmla="*/ 8 w 58"/>
              <a:gd name="T5" fmla="*/ 15 h 22"/>
              <a:gd name="T6" fmla="*/ 58 w 58"/>
              <a:gd name="T7" fmla="*/ 22 h 22"/>
              <a:gd name="T8" fmla="*/ 31 w 58"/>
              <a:gd name="T9" fmla="*/ 0 h 22"/>
              <a:gd name="T10" fmla="*/ 0 w 58"/>
              <a:gd name="T11" fmla="*/ 1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22">
                <a:moveTo>
                  <a:pt x="0" y="15"/>
                </a:moveTo>
                <a:cubicBezTo>
                  <a:pt x="0" y="16"/>
                  <a:pt x="0" y="17"/>
                  <a:pt x="0" y="18"/>
                </a:cubicBezTo>
                <a:cubicBezTo>
                  <a:pt x="2" y="17"/>
                  <a:pt x="5" y="16"/>
                  <a:pt x="8" y="15"/>
                </a:cubicBezTo>
                <a:cubicBezTo>
                  <a:pt x="23" y="11"/>
                  <a:pt x="40" y="13"/>
                  <a:pt x="58" y="22"/>
                </a:cubicBezTo>
                <a:cubicBezTo>
                  <a:pt x="53" y="12"/>
                  <a:pt x="43" y="3"/>
                  <a:pt x="31" y="0"/>
                </a:cubicBezTo>
                <a:cubicBezTo>
                  <a:pt x="19" y="9"/>
                  <a:pt x="8" y="13"/>
                  <a:pt x="0" y="1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5" name="出自【趣你的PPT】(微信:qunideppt)：最优质的PPT资源库"/>
          <p:cNvSpPr>
            <a:spLocks/>
          </p:cNvSpPr>
          <p:nvPr/>
        </p:nvSpPr>
        <p:spPr bwMode="auto">
          <a:xfrm>
            <a:off x="2562683" y="2331937"/>
            <a:ext cx="29575" cy="33801"/>
          </a:xfrm>
          <a:custGeom>
            <a:avLst/>
            <a:gdLst>
              <a:gd name="T0" fmla="*/ 16 w 16"/>
              <a:gd name="T1" fmla="*/ 4 h 18"/>
              <a:gd name="T2" fmla="*/ 16 w 16"/>
              <a:gd name="T3" fmla="*/ 0 h 18"/>
              <a:gd name="T4" fmla="*/ 9 w 16"/>
              <a:gd name="T5" fmla="*/ 0 h 18"/>
              <a:gd name="T6" fmla="*/ 8 w 16"/>
              <a:gd name="T7" fmla="*/ 0 h 18"/>
              <a:gd name="T8" fmla="*/ 0 w 16"/>
              <a:gd name="T9" fmla="*/ 18 h 18"/>
              <a:gd name="T10" fmla="*/ 16 w 16"/>
              <a:gd name="T11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8">
                <a:moveTo>
                  <a:pt x="16" y="4"/>
                </a:moveTo>
                <a:cubicBezTo>
                  <a:pt x="16" y="3"/>
                  <a:pt x="16" y="1"/>
                  <a:pt x="16" y="0"/>
                </a:cubicBezTo>
                <a:cubicBezTo>
                  <a:pt x="13" y="0"/>
                  <a:pt x="11" y="0"/>
                  <a:pt x="9" y="0"/>
                </a:cubicBezTo>
                <a:cubicBezTo>
                  <a:pt x="9" y="0"/>
                  <a:pt x="8" y="0"/>
                  <a:pt x="8" y="0"/>
                </a:cubicBezTo>
                <a:cubicBezTo>
                  <a:pt x="4" y="5"/>
                  <a:pt x="2" y="11"/>
                  <a:pt x="0" y="18"/>
                </a:cubicBezTo>
                <a:cubicBezTo>
                  <a:pt x="3" y="14"/>
                  <a:pt x="8" y="9"/>
                  <a:pt x="16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6" name="出自【趣你的PPT】(微信:qunideppt)：最优质的PPT资源库"/>
          <p:cNvSpPr>
            <a:spLocks/>
          </p:cNvSpPr>
          <p:nvPr/>
        </p:nvSpPr>
        <p:spPr bwMode="auto">
          <a:xfrm>
            <a:off x="2600709" y="2363626"/>
            <a:ext cx="101402" cy="86613"/>
          </a:xfrm>
          <a:custGeom>
            <a:avLst/>
            <a:gdLst>
              <a:gd name="T0" fmla="*/ 2 w 55"/>
              <a:gd name="T1" fmla="*/ 2 h 48"/>
              <a:gd name="T2" fmla="*/ 0 w 55"/>
              <a:gd name="T3" fmla="*/ 2 h 48"/>
              <a:gd name="T4" fmla="*/ 30 w 55"/>
              <a:gd name="T5" fmla="*/ 48 h 48"/>
              <a:gd name="T6" fmla="*/ 55 w 55"/>
              <a:gd name="T7" fmla="*/ 30 h 48"/>
              <a:gd name="T8" fmla="*/ 2 w 55"/>
              <a:gd name="T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48">
                <a:moveTo>
                  <a:pt x="2" y="2"/>
                </a:moveTo>
                <a:cubicBezTo>
                  <a:pt x="1" y="2"/>
                  <a:pt x="0" y="2"/>
                  <a:pt x="0" y="2"/>
                </a:cubicBezTo>
                <a:cubicBezTo>
                  <a:pt x="3" y="21"/>
                  <a:pt x="13" y="36"/>
                  <a:pt x="30" y="48"/>
                </a:cubicBezTo>
                <a:cubicBezTo>
                  <a:pt x="41" y="46"/>
                  <a:pt x="50" y="39"/>
                  <a:pt x="55" y="30"/>
                </a:cubicBezTo>
                <a:cubicBezTo>
                  <a:pt x="45" y="21"/>
                  <a:pt x="19" y="0"/>
                  <a:pt x="2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7" name="出自【趣你的PPT】(微信:qunideppt)：最优质的PPT资源库"/>
          <p:cNvSpPr>
            <a:spLocks/>
          </p:cNvSpPr>
          <p:nvPr/>
        </p:nvSpPr>
        <p:spPr bwMode="auto">
          <a:xfrm>
            <a:off x="2598596" y="2329825"/>
            <a:ext cx="116190" cy="80276"/>
          </a:xfrm>
          <a:custGeom>
            <a:avLst/>
            <a:gdLst>
              <a:gd name="T0" fmla="*/ 10 w 64"/>
              <a:gd name="T1" fmla="*/ 4 h 44"/>
              <a:gd name="T2" fmla="*/ 0 w 64"/>
              <a:gd name="T3" fmla="*/ 8 h 44"/>
              <a:gd name="T4" fmla="*/ 1 w 64"/>
              <a:gd name="T5" fmla="*/ 17 h 44"/>
              <a:gd name="T6" fmla="*/ 4 w 64"/>
              <a:gd name="T7" fmla="*/ 16 h 44"/>
              <a:gd name="T8" fmla="*/ 59 w 64"/>
              <a:gd name="T9" fmla="*/ 44 h 44"/>
              <a:gd name="T10" fmla="*/ 64 w 64"/>
              <a:gd name="T11" fmla="*/ 26 h 44"/>
              <a:gd name="T12" fmla="*/ 62 w 64"/>
              <a:gd name="T13" fmla="*/ 13 h 44"/>
              <a:gd name="T14" fmla="*/ 10 w 64"/>
              <a:gd name="T15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44">
                <a:moveTo>
                  <a:pt x="10" y="4"/>
                </a:moveTo>
                <a:cubicBezTo>
                  <a:pt x="6" y="5"/>
                  <a:pt x="3" y="6"/>
                  <a:pt x="0" y="8"/>
                </a:cubicBezTo>
                <a:cubicBezTo>
                  <a:pt x="0" y="10"/>
                  <a:pt x="1" y="13"/>
                  <a:pt x="1" y="17"/>
                </a:cubicBezTo>
                <a:cubicBezTo>
                  <a:pt x="2" y="16"/>
                  <a:pt x="3" y="16"/>
                  <a:pt x="4" y="16"/>
                </a:cubicBezTo>
                <a:cubicBezTo>
                  <a:pt x="22" y="15"/>
                  <a:pt x="47" y="34"/>
                  <a:pt x="59" y="44"/>
                </a:cubicBezTo>
                <a:cubicBezTo>
                  <a:pt x="62" y="39"/>
                  <a:pt x="64" y="33"/>
                  <a:pt x="64" y="26"/>
                </a:cubicBezTo>
                <a:cubicBezTo>
                  <a:pt x="64" y="21"/>
                  <a:pt x="63" y="17"/>
                  <a:pt x="62" y="13"/>
                </a:cubicBezTo>
                <a:cubicBezTo>
                  <a:pt x="42" y="3"/>
                  <a:pt x="25" y="0"/>
                  <a:pt x="10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8" name="出自【趣你的PPT】(微信:qunideppt)：最优质的PPT资源库"/>
          <p:cNvSpPr>
            <a:spLocks/>
          </p:cNvSpPr>
          <p:nvPr/>
        </p:nvSpPr>
        <p:spPr bwMode="auto">
          <a:xfrm>
            <a:off x="2562683" y="2348837"/>
            <a:ext cx="29575" cy="71826"/>
          </a:xfrm>
          <a:custGeom>
            <a:avLst/>
            <a:gdLst>
              <a:gd name="T0" fmla="*/ 13 w 16"/>
              <a:gd name="T1" fmla="*/ 11 h 39"/>
              <a:gd name="T2" fmla="*/ 16 w 16"/>
              <a:gd name="T3" fmla="*/ 8 h 39"/>
              <a:gd name="T4" fmla="*/ 16 w 16"/>
              <a:gd name="T5" fmla="*/ 7 h 39"/>
              <a:gd name="T6" fmla="*/ 16 w 16"/>
              <a:gd name="T7" fmla="*/ 0 h 39"/>
              <a:gd name="T8" fmla="*/ 0 w 16"/>
              <a:gd name="T9" fmla="*/ 17 h 39"/>
              <a:gd name="T10" fmla="*/ 7 w 16"/>
              <a:gd name="T11" fmla="*/ 39 h 39"/>
              <a:gd name="T12" fmla="*/ 13 w 16"/>
              <a:gd name="T13" fmla="*/ 1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9">
                <a:moveTo>
                  <a:pt x="13" y="11"/>
                </a:moveTo>
                <a:cubicBezTo>
                  <a:pt x="14" y="10"/>
                  <a:pt x="15" y="9"/>
                  <a:pt x="16" y="8"/>
                </a:cubicBezTo>
                <a:cubicBezTo>
                  <a:pt x="16" y="8"/>
                  <a:pt x="16" y="7"/>
                  <a:pt x="16" y="7"/>
                </a:cubicBezTo>
                <a:cubicBezTo>
                  <a:pt x="16" y="5"/>
                  <a:pt x="16" y="2"/>
                  <a:pt x="16" y="0"/>
                </a:cubicBezTo>
                <a:cubicBezTo>
                  <a:pt x="9" y="4"/>
                  <a:pt x="3" y="13"/>
                  <a:pt x="0" y="17"/>
                </a:cubicBezTo>
                <a:cubicBezTo>
                  <a:pt x="0" y="25"/>
                  <a:pt x="3" y="33"/>
                  <a:pt x="7" y="39"/>
                </a:cubicBezTo>
                <a:cubicBezTo>
                  <a:pt x="7" y="32"/>
                  <a:pt x="7" y="19"/>
                  <a:pt x="13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29" name="出自【趣你的PPT】(微信:qunideppt)：最优质的PPT资源库"/>
          <p:cNvSpPr>
            <a:spLocks/>
          </p:cNvSpPr>
          <p:nvPr/>
        </p:nvSpPr>
        <p:spPr bwMode="auto">
          <a:xfrm>
            <a:off x="2581695" y="2369963"/>
            <a:ext cx="65489" cy="82388"/>
          </a:xfrm>
          <a:custGeom>
            <a:avLst/>
            <a:gdLst>
              <a:gd name="T0" fmla="*/ 7 w 36"/>
              <a:gd name="T1" fmla="*/ 0 h 45"/>
              <a:gd name="T2" fmla="*/ 6 w 36"/>
              <a:gd name="T3" fmla="*/ 2 h 45"/>
              <a:gd name="T4" fmla="*/ 1 w 36"/>
              <a:gd name="T5" fmla="*/ 32 h 45"/>
              <a:gd name="T6" fmla="*/ 31 w 36"/>
              <a:gd name="T7" fmla="*/ 45 h 45"/>
              <a:gd name="T8" fmla="*/ 36 w 36"/>
              <a:gd name="T9" fmla="*/ 45 h 45"/>
              <a:gd name="T10" fmla="*/ 7 w 36"/>
              <a:gd name="T1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45">
                <a:moveTo>
                  <a:pt x="7" y="0"/>
                </a:moveTo>
                <a:cubicBezTo>
                  <a:pt x="7" y="1"/>
                  <a:pt x="6" y="1"/>
                  <a:pt x="6" y="2"/>
                </a:cubicBezTo>
                <a:cubicBezTo>
                  <a:pt x="0" y="9"/>
                  <a:pt x="1" y="27"/>
                  <a:pt x="1" y="32"/>
                </a:cubicBezTo>
                <a:cubicBezTo>
                  <a:pt x="9" y="40"/>
                  <a:pt x="20" y="45"/>
                  <a:pt x="31" y="45"/>
                </a:cubicBezTo>
                <a:cubicBezTo>
                  <a:pt x="33" y="45"/>
                  <a:pt x="34" y="45"/>
                  <a:pt x="36" y="45"/>
                </a:cubicBezTo>
                <a:cubicBezTo>
                  <a:pt x="17" y="31"/>
                  <a:pt x="10" y="14"/>
                  <a:pt x="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0" name="出自【趣你的PPT】(微信:qunideppt)：最优质的PPT资源库"/>
          <p:cNvSpPr>
            <a:spLocks/>
          </p:cNvSpPr>
          <p:nvPr/>
        </p:nvSpPr>
        <p:spPr bwMode="auto">
          <a:xfrm>
            <a:off x="2892238" y="4782475"/>
            <a:ext cx="12675" cy="10562"/>
          </a:xfrm>
          <a:custGeom>
            <a:avLst/>
            <a:gdLst>
              <a:gd name="T0" fmla="*/ 5 w 6"/>
              <a:gd name="T1" fmla="*/ 5 h 6"/>
              <a:gd name="T2" fmla="*/ 6 w 6"/>
              <a:gd name="T3" fmla="*/ 0 h 6"/>
              <a:gd name="T4" fmla="*/ 0 w 6"/>
              <a:gd name="T5" fmla="*/ 6 h 6"/>
              <a:gd name="T6" fmla="*/ 5 w 6"/>
              <a:gd name="T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5" y="5"/>
                </a:moveTo>
                <a:cubicBezTo>
                  <a:pt x="5" y="3"/>
                  <a:pt x="6" y="2"/>
                  <a:pt x="6" y="0"/>
                </a:cubicBezTo>
                <a:cubicBezTo>
                  <a:pt x="4" y="2"/>
                  <a:pt x="2" y="4"/>
                  <a:pt x="0" y="6"/>
                </a:cubicBezTo>
                <a:cubicBezTo>
                  <a:pt x="1" y="5"/>
                  <a:pt x="3" y="5"/>
                  <a:pt x="5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1" name="出自【趣你的PPT】(微信:qunideppt)：最优质的PPT资源库"/>
          <p:cNvSpPr>
            <a:spLocks/>
          </p:cNvSpPr>
          <p:nvPr/>
        </p:nvSpPr>
        <p:spPr bwMode="auto">
          <a:xfrm>
            <a:off x="2909139" y="4769800"/>
            <a:ext cx="46476" cy="21125"/>
          </a:xfrm>
          <a:custGeom>
            <a:avLst/>
            <a:gdLst>
              <a:gd name="T0" fmla="*/ 0 w 25"/>
              <a:gd name="T1" fmla="*/ 11 h 11"/>
              <a:gd name="T2" fmla="*/ 25 w 25"/>
              <a:gd name="T3" fmla="*/ 0 h 11"/>
              <a:gd name="T4" fmla="*/ 21 w 25"/>
              <a:gd name="T5" fmla="*/ 0 h 11"/>
              <a:gd name="T6" fmla="*/ 2 w 25"/>
              <a:gd name="T7" fmla="*/ 4 h 11"/>
              <a:gd name="T8" fmla="*/ 0 w 25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1">
                <a:moveTo>
                  <a:pt x="0" y="11"/>
                </a:moveTo>
                <a:cubicBezTo>
                  <a:pt x="7" y="10"/>
                  <a:pt x="16" y="6"/>
                  <a:pt x="25" y="0"/>
                </a:cubicBezTo>
                <a:cubicBezTo>
                  <a:pt x="24" y="0"/>
                  <a:pt x="23" y="0"/>
                  <a:pt x="21" y="0"/>
                </a:cubicBezTo>
                <a:cubicBezTo>
                  <a:pt x="14" y="0"/>
                  <a:pt x="7" y="1"/>
                  <a:pt x="2" y="4"/>
                </a:cubicBezTo>
                <a:cubicBezTo>
                  <a:pt x="1" y="6"/>
                  <a:pt x="0" y="9"/>
                  <a:pt x="0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2" name="出自【趣你的PPT】(微信:qunideppt)：最优质的PPT资源库"/>
          <p:cNvSpPr>
            <a:spLocks/>
          </p:cNvSpPr>
          <p:nvPr/>
        </p:nvSpPr>
        <p:spPr bwMode="auto">
          <a:xfrm>
            <a:off x="2907025" y="4771913"/>
            <a:ext cx="109852" cy="40137"/>
          </a:xfrm>
          <a:custGeom>
            <a:avLst/>
            <a:gdLst>
              <a:gd name="T0" fmla="*/ 1 w 59"/>
              <a:gd name="T1" fmla="*/ 14 h 22"/>
              <a:gd name="T2" fmla="*/ 0 w 59"/>
              <a:gd name="T3" fmla="*/ 18 h 22"/>
              <a:gd name="T4" fmla="*/ 9 w 59"/>
              <a:gd name="T5" fmla="*/ 14 h 22"/>
              <a:gd name="T6" fmla="*/ 59 w 59"/>
              <a:gd name="T7" fmla="*/ 22 h 22"/>
              <a:gd name="T8" fmla="*/ 32 w 59"/>
              <a:gd name="T9" fmla="*/ 0 h 22"/>
              <a:gd name="T10" fmla="*/ 1 w 59"/>
              <a:gd name="T11" fmla="*/ 1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22">
                <a:moveTo>
                  <a:pt x="1" y="14"/>
                </a:moveTo>
                <a:cubicBezTo>
                  <a:pt x="0" y="15"/>
                  <a:pt x="0" y="16"/>
                  <a:pt x="0" y="18"/>
                </a:cubicBezTo>
                <a:cubicBezTo>
                  <a:pt x="3" y="16"/>
                  <a:pt x="6" y="15"/>
                  <a:pt x="9" y="14"/>
                </a:cubicBezTo>
                <a:cubicBezTo>
                  <a:pt x="24" y="10"/>
                  <a:pt x="41" y="13"/>
                  <a:pt x="59" y="22"/>
                </a:cubicBezTo>
                <a:cubicBezTo>
                  <a:pt x="54" y="11"/>
                  <a:pt x="44" y="3"/>
                  <a:pt x="32" y="0"/>
                </a:cubicBezTo>
                <a:cubicBezTo>
                  <a:pt x="19" y="9"/>
                  <a:pt x="8" y="12"/>
                  <a:pt x="1" y="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3" name="出自【趣你的PPT】(微信:qunideppt)：最优质的PPT资源库"/>
          <p:cNvSpPr>
            <a:spLocks/>
          </p:cNvSpPr>
          <p:nvPr/>
        </p:nvSpPr>
        <p:spPr bwMode="auto">
          <a:xfrm>
            <a:off x="2873225" y="4799375"/>
            <a:ext cx="29575" cy="33801"/>
          </a:xfrm>
          <a:custGeom>
            <a:avLst/>
            <a:gdLst>
              <a:gd name="T0" fmla="*/ 15 w 16"/>
              <a:gd name="T1" fmla="*/ 5 h 18"/>
              <a:gd name="T2" fmla="*/ 16 w 16"/>
              <a:gd name="T3" fmla="*/ 0 h 18"/>
              <a:gd name="T4" fmla="*/ 9 w 16"/>
              <a:gd name="T5" fmla="*/ 0 h 18"/>
              <a:gd name="T6" fmla="*/ 8 w 16"/>
              <a:gd name="T7" fmla="*/ 0 h 18"/>
              <a:gd name="T8" fmla="*/ 0 w 16"/>
              <a:gd name="T9" fmla="*/ 18 h 18"/>
              <a:gd name="T10" fmla="*/ 15 w 16"/>
              <a:gd name="T11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8">
                <a:moveTo>
                  <a:pt x="15" y="5"/>
                </a:moveTo>
                <a:cubicBezTo>
                  <a:pt x="15" y="3"/>
                  <a:pt x="16" y="1"/>
                  <a:pt x="16" y="0"/>
                </a:cubicBezTo>
                <a:cubicBezTo>
                  <a:pt x="13" y="0"/>
                  <a:pt x="10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6"/>
                  <a:pt x="1" y="12"/>
                  <a:pt x="0" y="18"/>
                </a:cubicBezTo>
                <a:cubicBezTo>
                  <a:pt x="3" y="15"/>
                  <a:pt x="8" y="9"/>
                  <a:pt x="15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4" name="出自【趣你的PPT】(微信:qunideppt)：最优质的PPT资源库"/>
          <p:cNvSpPr>
            <a:spLocks/>
          </p:cNvSpPr>
          <p:nvPr/>
        </p:nvSpPr>
        <p:spPr bwMode="auto">
          <a:xfrm>
            <a:off x="2909139" y="4833176"/>
            <a:ext cx="103515" cy="84501"/>
          </a:xfrm>
          <a:custGeom>
            <a:avLst/>
            <a:gdLst>
              <a:gd name="T0" fmla="*/ 3 w 56"/>
              <a:gd name="T1" fmla="*/ 1 h 47"/>
              <a:gd name="T2" fmla="*/ 0 w 56"/>
              <a:gd name="T3" fmla="*/ 2 h 47"/>
              <a:gd name="T4" fmla="*/ 31 w 56"/>
              <a:gd name="T5" fmla="*/ 47 h 47"/>
              <a:gd name="T6" fmla="*/ 56 w 56"/>
              <a:gd name="T7" fmla="*/ 29 h 47"/>
              <a:gd name="T8" fmla="*/ 3 w 56"/>
              <a:gd name="T9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47">
                <a:moveTo>
                  <a:pt x="3" y="1"/>
                </a:moveTo>
                <a:cubicBezTo>
                  <a:pt x="2" y="1"/>
                  <a:pt x="1" y="1"/>
                  <a:pt x="0" y="2"/>
                </a:cubicBezTo>
                <a:cubicBezTo>
                  <a:pt x="3" y="20"/>
                  <a:pt x="14" y="35"/>
                  <a:pt x="31" y="47"/>
                </a:cubicBezTo>
                <a:cubicBezTo>
                  <a:pt x="41" y="45"/>
                  <a:pt x="50" y="38"/>
                  <a:pt x="56" y="29"/>
                </a:cubicBezTo>
                <a:cubicBezTo>
                  <a:pt x="46" y="20"/>
                  <a:pt x="20" y="0"/>
                  <a:pt x="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5" name="出自【趣你的PPT】(微信:qunideppt)：最优质的PPT资源库"/>
          <p:cNvSpPr>
            <a:spLocks/>
          </p:cNvSpPr>
          <p:nvPr/>
        </p:nvSpPr>
        <p:spPr bwMode="auto">
          <a:xfrm>
            <a:off x="2907025" y="4797264"/>
            <a:ext cx="116190" cy="82388"/>
          </a:xfrm>
          <a:custGeom>
            <a:avLst/>
            <a:gdLst>
              <a:gd name="T0" fmla="*/ 10 w 63"/>
              <a:gd name="T1" fmla="*/ 4 h 45"/>
              <a:gd name="T2" fmla="*/ 0 w 63"/>
              <a:gd name="T3" fmla="*/ 8 h 45"/>
              <a:gd name="T4" fmla="*/ 1 w 63"/>
              <a:gd name="T5" fmla="*/ 17 h 45"/>
              <a:gd name="T6" fmla="*/ 3 w 63"/>
              <a:gd name="T7" fmla="*/ 16 h 45"/>
              <a:gd name="T8" fmla="*/ 59 w 63"/>
              <a:gd name="T9" fmla="*/ 45 h 45"/>
              <a:gd name="T10" fmla="*/ 63 w 63"/>
              <a:gd name="T11" fmla="*/ 26 h 45"/>
              <a:gd name="T12" fmla="*/ 61 w 63"/>
              <a:gd name="T13" fmla="*/ 13 h 45"/>
              <a:gd name="T14" fmla="*/ 10 w 63"/>
              <a:gd name="T15" fmla="*/ 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45">
                <a:moveTo>
                  <a:pt x="10" y="4"/>
                </a:moveTo>
                <a:cubicBezTo>
                  <a:pt x="6" y="5"/>
                  <a:pt x="3" y="6"/>
                  <a:pt x="0" y="8"/>
                </a:cubicBezTo>
                <a:cubicBezTo>
                  <a:pt x="0" y="11"/>
                  <a:pt x="0" y="14"/>
                  <a:pt x="1" y="17"/>
                </a:cubicBezTo>
                <a:cubicBezTo>
                  <a:pt x="1" y="17"/>
                  <a:pt x="2" y="17"/>
                  <a:pt x="3" y="16"/>
                </a:cubicBezTo>
                <a:cubicBezTo>
                  <a:pt x="22" y="15"/>
                  <a:pt x="46" y="34"/>
                  <a:pt x="59" y="45"/>
                </a:cubicBezTo>
                <a:cubicBezTo>
                  <a:pt x="62" y="39"/>
                  <a:pt x="63" y="33"/>
                  <a:pt x="63" y="26"/>
                </a:cubicBezTo>
                <a:cubicBezTo>
                  <a:pt x="63" y="21"/>
                  <a:pt x="63" y="17"/>
                  <a:pt x="61" y="13"/>
                </a:cubicBezTo>
                <a:cubicBezTo>
                  <a:pt x="42" y="3"/>
                  <a:pt x="25" y="0"/>
                  <a:pt x="10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6" name="出自【趣你的PPT】(微信:qunideppt)：最优质的PPT资源库"/>
          <p:cNvSpPr>
            <a:spLocks/>
          </p:cNvSpPr>
          <p:nvPr/>
        </p:nvSpPr>
        <p:spPr bwMode="auto">
          <a:xfrm>
            <a:off x="2873225" y="4816276"/>
            <a:ext cx="29575" cy="73938"/>
          </a:xfrm>
          <a:custGeom>
            <a:avLst/>
            <a:gdLst>
              <a:gd name="T0" fmla="*/ 13 w 16"/>
              <a:gd name="T1" fmla="*/ 12 h 40"/>
              <a:gd name="T2" fmla="*/ 16 w 16"/>
              <a:gd name="T3" fmla="*/ 8 h 40"/>
              <a:gd name="T4" fmla="*/ 16 w 16"/>
              <a:gd name="T5" fmla="*/ 7 h 40"/>
              <a:gd name="T6" fmla="*/ 15 w 16"/>
              <a:gd name="T7" fmla="*/ 0 h 40"/>
              <a:gd name="T8" fmla="*/ 0 w 16"/>
              <a:gd name="T9" fmla="*/ 17 h 40"/>
              <a:gd name="T10" fmla="*/ 7 w 16"/>
              <a:gd name="T11" fmla="*/ 40 h 40"/>
              <a:gd name="T12" fmla="*/ 13 w 16"/>
              <a:gd name="T13" fmla="*/ 1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0">
                <a:moveTo>
                  <a:pt x="13" y="12"/>
                </a:moveTo>
                <a:cubicBezTo>
                  <a:pt x="14" y="10"/>
                  <a:pt x="15" y="9"/>
                  <a:pt x="16" y="8"/>
                </a:cubicBezTo>
                <a:cubicBezTo>
                  <a:pt x="16" y="8"/>
                  <a:pt x="16" y="8"/>
                  <a:pt x="16" y="7"/>
                </a:cubicBezTo>
                <a:cubicBezTo>
                  <a:pt x="16" y="5"/>
                  <a:pt x="15" y="2"/>
                  <a:pt x="15" y="0"/>
                </a:cubicBezTo>
                <a:cubicBezTo>
                  <a:pt x="9" y="4"/>
                  <a:pt x="3" y="13"/>
                  <a:pt x="0" y="17"/>
                </a:cubicBezTo>
                <a:cubicBezTo>
                  <a:pt x="0" y="26"/>
                  <a:pt x="3" y="33"/>
                  <a:pt x="7" y="40"/>
                </a:cubicBezTo>
                <a:cubicBezTo>
                  <a:pt x="7" y="32"/>
                  <a:pt x="7" y="19"/>
                  <a:pt x="13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7" name="出自【趣你的PPT】(微信:qunideppt)：最优质的PPT资源库"/>
          <p:cNvSpPr>
            <a:spLocks/>
          </p:cNvSpPr>
          <p:nvPr/>
        </p:nvSpPr>
        <p:spPr bwMode="auto">
          <a:xfrm>
            <a:off x="2892238" y="4839514"/>
            <a:ext cx="63376" cy="80276"/>
          </a:xfrm>
          <a:custGeom>
            <a:avLst/>
            <a:gdLst>
              <a:gd name="T0" fmla="*/ 7 w 35"/>
              <a:gd name="T1" fmla="*/ 0 h 44"/>
              <a:gd name="T2" fmla="*/ 6 w 35"/>
              <a:gd name="T3" fmla="*/ 1 h 44"/>
              <a:gd name="T4" fmla="*/ 1 w 35"/>
              <a:gd name="T5" fmla="*/ 32 h 44"/>
              <a:gd name="T6" fmla="*/ 31 w 35"/>
              <a:gd name="T7" fmla="*/ 44 h 44"/>
              <a:gd name="T8" fmla="*/ 35 w 35"/>
              <a:gd name="T9" fmla="*/ 44 h 44"/>
              <a:gd name="T10" fmla="*/ 7 w 35"/>
              <a:gd name="T1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44">
                <a:moveTo>
                  <a:pt x="7" y="0"/>
                </a:moveTo>
                <a:cubicBezTo>
                  <a:pt x="6" y="0"/>
                  <a:pt x="6" y="0"/>
                  <a:pt x="6" y="1"/>
                </a:cubicBezTo>
                <a:cubicBezTo>
                  <a:pt x="0" y="8"/>
                  <a:pt x="1" y="26"/>
                  <a:pt x="1" y="32"/>
                </a:cubicBezTo>
                <a:cubicBezTo>
                  <a:pt x="9" y="40"/>
                  <a:pt x="19" y="44"/>
                  <a:pt x="31" y="44"/>
                </a:cubicBezTo>
                <a:cubicBezTo>
                  <a:pt x="33" y="44"/>
                  <a:pt x="34" y="44"/>
                  <a:pt x="35" y="44"/>
                </a:cubicBezTo>
                <a:cubicBezTo>
                  <a:pt x="17" y="30"/>
                  <a:pt x="9" y="13"/>
                  <a:pt x="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8" name="出自【趣你的PPT】(微信:qunideppt)：最优质的PPT资源库"/>
          <p:cNvSpPr>
            <a:spLocks/>
          </p:cNvSpPr>
          <p:nvPr/>
        </p:nvSpPr>
        <p:spPr bwMode="auto">
          <a:xfrm>
            <a:off x="3918929" y="5952818"/>
            <a:ext cx="8450" cy="8450"/>
          </a:xfrm>
          <a:custGeom>
            <a:avLst/>
            <a:gdLst>
              <a:gd name="T0" fmla="*/ 5 w 5"/>
              <a:gd name="T1" fmla="*/ 4 h 4"/>
              <a:gd name="T2" fmla="*/ 5 w 5"/>
              <a:gd name="T3" fmla="*/ 0 h 4"/>
              <a:gd name="T4" fmla="*/ 0 w 5"/>
              <a:gd name="T5" fmla="*/ 4 h 4"/>
              <a:gd name="T6" fmla="*/ 5 w 5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5" y="4"/>
                </a:moveTo>
                <a:cubicBezTo>
                  <a:pt x="5" y="2"/>
                  <a:pt x="5" y="1"/>
                  <a:pt x="5" y="0"/>
                </a:cubicBezTo>
                <a:cubicBezTo>
                  <a:pt x="3" y="1"/>
                  <a:pt x="2" y="3"/>
                  <a:pt x="0" y="4"/>
                </a:cubicBezTo>
                <a:cubicBezTo>
                  <a:pt x="1" y="4"/>
                  <a:pt x="3" y="4"/>
                  <a:pt x="5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39" name="出自【趣你的PPT】(微信:qunideppt)：最优质的PPT资源库"/>
          <p:cNvSpPr>
            <a:spLocks/>
          </p:cNvSpPr>
          <p:nvPr/>
        </p:nvSpPr>
        <p:spPr bwMode="auto">
          <a:xfrm>
            <a:off x="3933716" y="5940143"/>
            <a:ext cx="40139" cy="19012"/>
          </a:xfrm>
          <a:custGeom>
            <a:avLst/>
            <a:gdLst>
              <a:gd name="T0" fmla="*/ 0 w 22"/>
              <a:gd name="T1" fmla="*/ 10 h 10"/>
              <a:gd name="T2" fmla="*/ 22 w 22"/>
              <a:gd name="T3" fmla="*/ 0 h 10"/>
              <a:gd name="T4" fmla="*/ 18 w 22"/>
              <a:gd name="T5" fmla="*/ 0 h 10"/>
              <a:gd name="T6" fmla="*/ 1 w 22"/>
              <a:gd name="T7" fmla="*/ 4 h 10"/>
              <a:gd name="T8" fmla="*/ 0 w 22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0">
                <a:moveTo>
                  <a:pt x="0" y="10"/>
                </a:moveTo>
                <a:cubicBezTo>
                  <a:pt x="6" y="9"/>
                  <a:pt x="13" y="6"/>
                  <a:pt x="22" y="0"/>
                </a:cubicBezTo>
                <a:cubicBezTo>
                  <a:pt x="21" y="0"/>
                  <a:pt x="19" y="0"/>
                  <a:pt x="18" y="0"/>
                </a:cubicBezTo>
                <a:cubicBezTo>
                  <a:pt x="12" y="0"/>
                  <a:pt x="6" y="2"/>
                  <a:pt x="1" y="4"/>
                </a:cubicBezTo>
                <a:cubicBezTo>
                  <a:pt x="1" y="6"/>
                  <a:pt x="0" y="8"/>
                  <a:pt x="0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0" name="出自【趣你的PPT】(微信:qunideppt)：最优质的PPT资源库"/>
          <p:cNvSpPr>
            <a:spLocks/>
          </p:cNvSpPr>
          <p:nvPr/>
        </p:nvSpPr>
        <p:spPr bwMode="auto">
          <a:xfrm>
            <a:off x="3931604" y="5942256"/>
            <a:ext cx="92951" cy="35912"/>
          </a:xfrm>
          <a:custGeom>
            <a:avLst/>
            <a:gdLst>
              <a:gd name="T0" fmla="*/ 0 w 51"/>
              <a:gd name="T1" fmla="*/ 12 h 19"/>
              <a:gd name="T2" fmla="*/ 0 w 51"/>
              <a:gd name="T3" fmla="*/ 15 h 19"/>
              <a:gd name="T4" fmla="*/ 7 w 51"/>
              <a:gd name="T5" fmla="*/ 13 h 19"/>
              <a:gd name="T6" fmla="*/ 51 w 51"/>
              <a:gd name="T7" fmla="*/ 19 h 19"/>
              <a:gd name="T8" fmla="*/ 27 w 51"/>
              <a:gd name="T9" fmla="*/ 0 h 19"/>
              <a:gd name="T10" fmla="*/ 0 w 51"/>
              <a:gd name="T11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" h="19">
                <a:moveTo>
                  <a:pt x="0" y="12"/>
                </a:moveTo>
                <a:cubicBezTo>
                  <a:pt x="0" y="13"/>
                  <a:pt x="0" y="14"/>
                  <a:pt x="0" y="15"/>
                </a:cubicBezTo>
                <a:cubicBezTo>
                  <a:pt x="2" y="14"/>
                  <a:pt x="5" y="13"/>
                  <a:pt x="7" y="13"/>
                </a:cubicBezTo>
                <a:cubicBezTo>
                  <a:pt x="20" y="9"/>
                  <a:pt x="35" y="11"/>
                  <a:pt x="51" y="19"/>
                </a:cubicBezTo>
                <a:cubicBezTo>
                  <a:pt x="46" y="9"/>
                  <a:pt x="38" y="2"/>
                  <a:pt x="27" y="0"/>
                </a:cubicBezTo>
                <a:cubicBezTo>
                  <a:pt x="17" y="8"/>
                  <a:pt x="7" y="11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1" name="出自【趣你的PPT】(微信:qunideppt)：最优质的PPT资源库"/>
          <p:cNvSpPr>
            <a:spLocks/>
          </p:cNvSpPr>
          <p:nvPr/>
        </p:nvSpPr>
        <p:spPr bwMode="auto">
          <a:xfrm>
            <a:off x="3902029" y="5965494"/>
            <a:ext cx="23239" cy="29575"/>
          </a:xfrm>
          <a:custGeom>
            <a:avLst/>
            <a:gdLst>
              <a:gd name="T0" fmla="*/ 13 w 13"/>
              <a:gd name="T1" fmla="*/ 4 h 16"/>
              <a:gd name="T2" fmla="*/ 13 w 13"/>
              <a:gd name="T3" fmla="*/ 0 h 16"/>
              <a:gd name="T4" fmla="*/ 7 w 13"/>
              <a:gd name="T5" fmla="*/ 0 h 16"/>
              <a:gd name="T6" fmla="*/ 6 w 13"/>
              <a:gd name="T7" fmla="*/ 0 h 16"/>
              <a:gd name="T8" fmla="*/ 0 w 13"/>
              <a:gd name="T9" fmla="*/ 16 h 16"/>
              <a:gd name="T10" fmla="*/ 13 w 13"/>
              <a:gd name="T11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6">
                <a:moveTo>
                  <a:pt x="13" y="4"/>
                </a:moveTo>
                <a:cubicBezTo>
                  <a:pt x="13" y="3"/>
                  <a:pt x="13" y="1"/>
                  <a:pt x="13" y="0"/>
                </a:cubicBezTo>
                <a:cubicBezTo>
                  <a:pt x="11" y="0"/>
                  <a:pt x="9" y="0"/>
                  <a:pt x="7" y="0"/>
                </a:cubicBezTo>
                <a:cubicBezTo>
                  <a:pt x="7" y="0"/>
                  <a:pt x="6" y="0"/>
                  <a:pt x="6" y="0"/>
                </a:cubicBezTo>
                <a:cubicBezTo>
                  <a:pt x="3" y="5"/>
                  <a:pt x="1" y="10"/>
                  <a:pt x="0" y="16"/>
                </a:cubicBezTo>
                <a:cubicBezTo>
                  <a:pt x="2" y="13"/>
                  <a:pt x="6" y="8"/>
                  <a:pt x="13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2" name="出自【趣你的PPT】(微信:qunideppt)：最优质的PPT资源库"/>
          <p:cNvSpPr>
            <a:spLocks/>
          </p:cNvSpPr>
          <p:nvPr/>
        </p:nvSpPr>
        <p:spPr bwMode="auto">
          <a:xfrm>
            <a:off x="3933716" y="5992957"/>
            <a:ext cx="86614" cy="78163"/>
          </a:xfrm>
          <a:custGeom>
            <a:avLst/>
            <a:gdLst>
              <a:gd name="T0" fmla="*/ 2 w 48"/>
              <a:gd name="T1" fmla="*/ 2 h 42"/>
              <a:gd name="T2" fmla="*/ 0 w 48"/>
              <a:gd name="T3" fmla="*/ 2 h 42"/>
              <a:gd name="T4" fmla="*/ 26 w 48"/>
              <a:gd name="T5" fmla="*/ 42 h 42"/>
              <a:gd name="T6" fmla="*/ 48 w 48"/>
              <a:gd name="T7" fmla="*/ 26 h 42"/>
              <a:gd name="T8" fmla="*/ 2 w 48"/>
              <a:gd name="T9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" y="2"/>
                </a:moveTo>
                <a:cubicBezTo>
                  <a:pt x="1" y="2"/>
                  <a:pt x="1" y="2"/>
                  <a:pt x="0" y="2"/>
                </a:cubicBezTo>
                <a:cubicBezTo>
                  <a:pt x="3" y="18"/>
                  <a:pt x="12" y="31"/>
                  <a:pt x="26" y="42"/>
                </a:cubicBezTo>
                <a:cubicBezTo>
                  <a:pt x="35" y="39"/>
                  <a:pt x="43" y="34"/>
                  <a:pt x="48" y="26"/>
                </a:cubicBezTo>
                <a:cubicBezTo>
                  <a:pt x="39" y="18"/>
                  <a:pt x="17" y="0"/>
                  <a:pt x="2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3" name="出自【趣你的PPT】(微信:qunideppt)：最优质的PPT资源库"/>
          <p:cNvSpPr>
            <a:spLocks/>
          </p:cNvSpPr>
          <p:nvPr/>
        </p:nvSpPr>
        <p:spPr bwMode="auto">
          <a:xfrm>
            <a:off x="3931604" y="5963382"/>
            <a:ext cx="101402" cy="71826"/>
          </a:xfrm>
          <a:custGeom>
            <a:avLst/>
            <a:gdLst>
              <a:gd name="T0" fmla="*/ 8 w 55"/>
              <a:gd name="T1" fmla="*/ 4 h 39"/>
              <a:gd name="T2" fmla="*/ 0 w 55"/>
              <a:gd name="T3" fmla="*/ 7 h 39"/>
              <a:gd name="T4" fmla="*/ 1 w 55"/>
              <a:gd name="T5" fmla="*/ 15 h 39"/>
              <a:gd name="T6" fmla="*/ 3 w 55"/>
              <a:gd name="T7" fmla="*/ 14 h 39"/>
              <a:gd name="T8" fmla="*/ 51 w 55"/>
              <a:gd name="T9" fmla="*/ 39 h 39"/>
              <a:gd name="T10" fmla="*/ 55 w 55"/>
              <a:gd name="T11" fmla="*/ 23 h 39"/>
              <a:gd name="T12" fmla="*/ 53 w 55"/>
              <a:gd name="T13" fmla="*/ 11 h 39"/>
              <a:gd name="T14" fmla="*/ 8 w 55"/>
              <a:gd name="T15" fmla="*/ 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39">
                <a:moveTo>
                  <a:pt x="8" y="4"/>
                </a:moveTo>
                <a:cubicBezTo>
                  <a:pt x="5" y="5"/>
                  <a:pt x="3" y="6"/>
                  <a:pt x="0" y="7"/>
                </a:cubicBezTo>
                <a:cubicBezTo>
                  <a:pt x="0" y="10"/>
                  <a:pt x="0" y="12"/>
                  <a:pt x="1" y="15"/>
                </a:cubicBezTo>
                <a:cubicBezTo>
                  <a:pt x="1" y="15"/>
                  <a:pt x="2" y="15"/>
                  <a:pt x="3" y="14"/>
                </a:cubicBezTo>
                <a:cubicBezTo>
                  <a:pt x="19" y="13"/>
                  <a:pt x="40" y="29"/>
                  <a:pt x="51" y="39"/>
                </a:cubicBezTo>
                <a:cubicBezTo>
                  <a:pt x="53" y="34"/>
                  <a:pt x="55" y="29"/>
                  <a:pt x="55" y="23"/>
                </a:cubicBezTo>
                <a:cubicBezTo>
                  <a:pt x="55" y="19"/>
                  <a:pt x="54" y="15"/>
                  <a:pt x="53" y="11"/>
                </a:cubicBezTo>
                <a:cubicBezTo>
                  <a:pt x="36" y="3"/>
                  <a:pt x="21" y="0"/>
                  <a:pt x="8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4" name="出自【趣你的PPT】(微信:qunideppt)：最优质的PPT资源库"/>
          <p:cNvSpPr>
            <a:spLocks/>
          </p:cNvSpPr>
          <p:nvPr/>
        </p:nvSpPr>
        <p:spPr bwMode="auto">
          <a:xfrm>
            <a:off x="3899916" y="5980282"/>
            <a:ext cx="25350" cy="63376"/>
          </a:xfrm>
          <a:custGeom>
            <a:avLst/>
            <a:gdLst>
              <a:gd name="T0" fmla="*/ 11 w 14"/>
              <a:gd name="T1" fmla="*/ 10 h 34"/>
              <a:gd name="T2" fmla="*/ 14 w 14"/>
              <a:gd name="T3" fmla="*/ 7 h 34"/>
              <a:gd name="T4" fmla="*/ 14 w 14"/>
              <a:gd name="T5" fmla="*/ 6 h 34"/>
              <a:gd name="T6" fmla="*/ 14 w 14"/>
              <a:gd name="T7" fmla="*/ 0 h 34"/>
              <a:gd name="T8" fmla="*/ 0 w 14"/>
              <a:gd name="T9" fmla="*/ 15 h 34"/>
              <a:gd name="T10" fmla="*/ 7 w 14"/>
              <a:gd name="T11" fmla="*/ 34 h 34"/>
              <a:gd name="T12" fmla="*/ 11 w 14"/>
              <a:gd name="T13" fmla="*/ 1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34">
                <a:moveTo>
                  <a:pt x="11" y="10"/>
                </a:moveTo>
                <a:cubicBezTo>
                  <a:pt x="12" y="9"/>
                  <a:pt x="13" y="8"/>
                  <a:pt x="14" y="7"/>
                </a:cubicBezTo>
                <a:cubicBezTo>
                  <a:pt x="14" y="7"/>
                  <a:pt x="14" y="7"/>
                  <a:pt x="14" y="6"/>
                </a:cubicBezTo>
                <a:cubicBezTo>
                  <a:pt x="14" y="4"/>
                  <a:pt x="14" y="2"/>
                  <a:pt x="14" y="0"/>
                </a:cubicBezTo>
                <a:cubicBezTo>
                  <a:pt x="9" y="4"/>
                  <a:pt x="3" y="11"/>
                  <a:pt x="0" y="15"/>
                </a:cubicBezTo>
                <a:cubicBezTo>
                  <a:pt x="0" y="22"/>
                  <a:pt x="3" y="29"/>
                  <a:pt x="7" y="34"/>
                </a:cubicBezTo>
                <a:cubicBezTo>
                  <a:pt x="6" y="28"/>
                  <a:pt x="6" y="16"/>
                  <a:pt x="11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5" name="出自【趣你的PPT】(微信:qunideppt)：最优质的PPT资源库"/>
          <p:cNvSpPr>
            <a:spLocks/>
          </p:cNvSpPr>
          <p:nvPr/>
        </p:nvSpPr>
        <p:spPr bwMode="auto">
          <a:xfrm>
            <a:off x="3916816" y="6001407"/>
            <a:ext cx="57039" cy="71826"/>
          </a:xfrm>
          <a:custGeom>
            <a:avLst/>
            <a:gdLst>
              <a:gd name="T0" fmla="*/ 6 w 31"/>
              <a:gd name="T1" fmla="*/ 0 h 39"/>
              <a:gd name="T2" fmla="*/ 5 w 31"/>
              <a:gd name="T3" fmla="*/ 1 h 39"/>
              <a:gd name="T4" fmla="*/ 1 w 31"/>
              <a:gd name="T5" fmla="*/ 27 h 39"/>
              <a:gd name="T6" fmla="*/ 27 w 31"/>
              <a:gd name="T7" fmla="*/ 39 h 39"/>
              <a:gd name="T8" fmla="*/ 31 w 31"/>
              <a:gd name="T9" fmla="*/ 38 h 39"/>
              <a:gd name="T10" fmla="*/ 6 w 31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39">
                <a:moveTo>
                  <a:pt x="6" y="0"/>
                </a:moveTo>
                <a:cubicBezTo>
                  <a:pt x="6" y="0"/>
                  <a:pt x="5" y="1"/>
                  <a:pt x="5" y="1"/>
                </a:cubicBezTo>
                <a:cubicBezTo>
                  <a:pt x="0" y="7"/>
                  <a:pt x="1" y="23"/>
                  <a:pt x="1" y="27"/>
                </a:cubicBezTo>
                <a:cubicBezTo>
                  <a:pt x="8" y="34"/>
                  <a:pt x="17" y="39"/>
                  <a:pt x="27" y="39"/>
                </a:cubicBezTo>
                <a:cubicBezTo>
                  <a:pt x="28" y="39"/>
                  <a:pt x="30" y="38"/>
                  <a:pt x="31" y="38"/>
                </a:cubicBezTo>
                <a:cubicBezTo>
                  <a:pt x="15" y="26"/>
                  <a:pt x="8" y="11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6" name="出自【趣你的PPT】(微信:qunideppt)：最优质的PPT资源库"/>
          <p:cNvSpPr>
            <a:spLocks/>
          </p:cNvSpPr>
          <p:nvPr/>
        </p:nvSpPr>
        <p:spPr bwMode="auto">
          <a:xfrm>
            <a:off x="2442268" y="4209980"/>
            <a:ext cx="10563" cy="10562"/>
          </a:xfrm>
          <a:custGeom>
            <a:avLst/>
            <a:gdLst>
              <a:gd name="T0" fmla="*/ 5 w 6"/>
              <a:gd name="T1" fmla="*/ 5 h 6"/>
              <a:gd name="T2" fmla="*/ 6 w 6"/>
              <a:gd name="T3" fmla="*/ 0 h 6"/>
              <a:gd name="T4" fmla="*/ 0 w 6"/>
              <a:gd name="T5" fmla="*/ 6 h 6"/>
              <a:gd name="T6" fmla="*/ 5 w 6"/>
              <a:gd name="T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5" y="5"/>
                </a:moveTo>
                <a:cubicBezTo>
                  <a:pt x="6" y="3"/>
                  <a:pt x="6" y="2"/>
                  <a:pt x="6" y="0"/>
                </a:cubicBezTo>
                <a:cubicBezTo>
                  <a:pt x="4" y="2"/>
                  <a:pt x="2" y="4"/>
                  <a:pt x="0" y="6"/>
                </a:cubicBezTo>
                <a:cubicBezTo>
                  <a:pt x="1" y="6"/>
                  <a:pt x="3" y="5"/>
                  <a:pt x="5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7" name="出自【趣你的PPT】(微信:qunideppt)：最优质的PPT资源库"/>
          <p:cNvSpPr>
            <a:spLocks/>
          </p:cNvSpPr>
          <p:nvPr/>
        </p:nvSpPr>
        <p:spPr bwMode="auto">
          <a:xfrm>
            <a:off x="2459169" y="4197304"/>
            <a:ext cx="46476" cy="21125"/>
          </a:xfrm>
          <a:custGeom>
            <a:avLst/>
            <a:gdLst>
              <a:gd name="T0" fmla="*/ 0 w 26"/>
              <a:gd name="T1" fmla="*/ 11 h 11"/>
              <a:gd name="T2" fmla="*/ 26 w 26"/>
              <a:gd name="T3" fmla="*/ 0 h 11"/>
              <a:gd name="T4" fmla="*/ 21 w 26"/>
              <a:gd name="T5" fmla="*/ 0 h 11"/>
              <a:gd name="T6" fmla="*/ 2 w 26"/>
              <a:gd name="T7" fmla="*/ 4 h 11"/>
              <a:gd name="T8" fmla="*/ 0 w 26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11">
                <a:moveTo>
                  <a:pt x="0" y="11"/>
                </a:moveTo>
                <a:cubicBezTo>
                  <a:pt x="7" y="10"/>
                  <a:pt x="16" y="6"/>
                  <a:pt x="26" y="0"/>
                </a:cubicBezTo>
                <a:cubicBezTo>
                  <a:pt x="24" y="0"/>
                  <a:pt x="23" y="0"/>
                  <a:pt x="21" y="0"/>
                </a:cubicBezTo>
                <a:cubicBezTo>
                  <a:pt x="14" y="0"/>
                  <a:pt x="7" y="1"/>
                  <a:pt x="2" y="4"/>
                </a:cubicBezTo>
                <a:cubicBezTo>
                  <a:pt x="1" y="6"/>
                  <a:pt x="1" y="9"/>
                  <a:pt x="0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8" name="出自【趣你的PPT】(微信:qunideppt)：最优质的PPT资源库"/>
          <p:cNvSpPr>
            <a:spLocks/>
          </p:cNvSpPr>
          <p:nvPr/>
        </p:nvSpPr>
        <p:spPr bwMode="auto">
          <a:xfrm>
            <a:off x="2457057" y="4199416"/>
            <a:ext cx="107740" cy="40137"/>
          </a:xfrm>
          <a:custGeom>
            <a:avLst/>
            <a:gdLst>
              <a:gd name="T0" fmla="*/ 1 w 59"/>
              <a:gd name="T1" fmla="*/ 14 h 22"/>
              <a:gd name="T2" fmla="*/ 0 w 59"/>
              <a:gd name="T3" fmla="*/ 18 h 22"/>
              <a:gd name="T4" fmla="*/ 9 w 59"/>
              <a:gd name="T5" fmla="*/ 15 h 22"/>
              <a:gd name="T6" fmla="*/ 59 w 59"/>
              <a:gd name="T7" fmla="*/ 22 h 22"/>
              <a:gd name="T8" fmla="*/ 32 w 59"/>
              <a:gd name="T9" fmla="*/ 0 h 22"/>
              <a:gd name="T10" fmla="*/ 1 w 59"/>
              <a:gd name="T11" fmla="*/ 1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22">
                <a:moveTo>
                  <a:pt x="1" y="14"/>
                </a:moveTo>
                <a:cubicBezTo>
                  <a:pt x="1" y="15"/>
                  <a:pt x="0" y="16"/>
                  <a:pt x="0" y="18"/>
                </a:cubicBezTo>
                <a:cubicBezTo>
                  <a:pt x="3" y="16"/>
                  <a:pt x="6" y="15"/>
                  <a:pt x="9" y="15"/>
                </a:cubicBezTo>
                <a:cubicBezTo>
                  <a:pt x="24" y="10"/>
                  <a:pt x="41" y="13"/>
                  <a:pt x="59" y="22"/>
                </a:cubicBezTo>
                <a:cubicBezTo>
                  <a:pt x="54" y="11"/>
                  <a:pt x="44" y="3"/>
                  <a:pt x="32" y="0"/>
                </a:cubicBezTo>
                <a:cubicBezTo>
                  <a:pt x="19" y="9"/>
                  <a:pt x="9" y="13"/>
                  <a:pt x="1" y="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49" name="出自【趣你的PPT】(微信:qunideppt)：最优质的PPT资源库"/>
          <p:cNvSpPr>
            <a:spLocks/>
          </p:cNvSpPr>
          <p:nvPr/>
        </p:nvSpPr>
        <p:spPr bwMode="auto">
          <a:xfrm>
            <a:off x="2421143" y="4226880"/>
            <a:ext cx="29575" cy="33801"/>
          </a:xfrm>
          <a:custGeom>
            <a:avLst/>
            <a:gdLst>
              <a:gd name="T0" fmla="*/ 15 w 16"/>
              <a:gd name="T1" fmla="*/ 5 h 18"/>
              <a:gd name="T2" fmla="*/ 16 w 16"/>
              <a:gd name="T3" fmla="*/ 0 h 18"/>
              <a:gd name="T4" fmla="*/ 9 w 16"/>
              <a:gd name="T5" fmla="*/ 0 h 18"/>
              <a:gd name="T6" fmla="*/ 8 w 16"/>
              <a:gd name="T7" fmla="*/ 0 h 18"/>
              <a:gd name="T8" fmla="*/ 0 w 16"/>
              <a:gd name="T9" fmla="*/ 18 h 18"/>
              <a:gd name="T10" fmla="*/ 15 w 16"/>
              <a:gd name="T11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8">
                <a:moveTo>
                  <a:pt x="15" y="5"/>
                </a:moveTo>
                <a:cubicBezTo>
                  <a:pt x="16" y="3"/>
                  <a:pt x="16" y="1"/>
                  <a:pt x="16" y="0"/>
                </a:cubicBezTo>
                <a:cubicBezTo>
                  <a:pt x="13" y="0"/>
                  <a:pt x="10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6"/>
                  <a:pt x="1" y="12"/>
                  <a:pt x="0" y="18"/>
                </a:cubicBezTo>
                <a:cubicBezTo>
                  <a:pt x="3" y="15"/>
                  <a:pt x="8" y="9"/>
                  <a:pt x="15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0" name="出自【趣你的PPT】(微信:qunideppt)：最优质的PPT资源库"/>
          <p:cNvSpPr>
            <a:spLocks/>
          </p:cNvSpPr>
          <p:nvPr/>
        </p:nvSpPr>
        <p:spPr bwMode="auto">
          <a:xfrm>
            <a:off x="2459169" y="4260680"/>
            <a:ext cx="101402" cy="84501"/>
          </a:xfrm>
          <a:custGeom>
            <a:avLst/>
            <a:gdLst>
              <a:gd name="T0" fmla="*/ 3 w 56"/>
              <a:gd name="T1" fmla="*/ 1 h 47"/>
              <a:gd name="T2" fmla="*/ 0 w 56"/>
              <a:gd name="T3" fmla="*/ 2 h 47"/>
              <a:gd name="T4" fmla="*/ 31 w 56"/>
              <a:gd name="T5" fmla="*/ 47 h 47"/>
              <a:gd name="T6" fmla="*/ 56 w 56"/>
              <a:gd name="T7" fmla="*/ 29 h 47"/>
              <a:gd name="T8" fmla="*/ 3 w 56"/>
              <a:gd name="T9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47">
                <a:moveTo>
                  <a:pt x="3" y="1"/>
                </a:moveTo>
                <a:cubicBezTo>
                  <a:pt x="2" y="1"/>
                  <a:pt x="1" y="1"/>
                  <a:pt x="0" y="2"/>
                </a:cubicBezTo>
                <a:cubicBezTo>
                  <a:pt x="4" y="20"/>
                  <a:pt x="14" y="35"/>
                  <a:pt x="31" y="47"/>
                </a:cubicBezTo>
                <a:cubicBezTo>
                  <a:pt x="41" y="45"/>
                  <a:pt x="50" y="38"/>
                  <a:pt x="56" y="29"/>
                </a:cubicBezTo>
                <a:cubicBezTo>
                  <a:pt x="46" y="20"/>
                  <a:pt x="20" y="0"/>
                  <a:pt x="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1" name="出自【趣你的PPT】(微信:qunideppt)：最优质的PPT资源库"/>
          <p:cNvSpPr>
            <a:spLocks/>
          </p:cNvSpPr>
          <p:nvPr/>
        </p:nvSpPr>
        <p:spPr bwMode="auto">
          <a:xfrm>
            <a:off x="2457057" y="4224767"/>
            <a:ext cx="116190" cy="82388"/>
          </a:xfrm>
          <a:custGeom>
            <a:avLst/>
            <a:gdLst>
              <a:gd name="T0" fmla="*/ 10 w 64"/>
              <a:gd name="T1" fmla="*/ 4 h 45"/>
              <a:gd name="T2" fmla="*/ 0 w 64"/>
              <a:gd name="T3" fmla="*/ 8 h 45"/>
              <a:gd name="T4" fmla="*/ 1 w 64"/>
              <a:gd name="T5" fmla="*/ 17 h 45"/>
              <a:gd name="T6" fmla="*/ 3 w 64"/>
              <a:gd name="T7" fmla="*/ 17 h 45"/>
              <a:gd name="T8" fmla="*/ 59 w 64"/>
              <a:gd name="T9" fmla="*/ 45 h 45"/>
              <a:gd name="T10" fmla="*/ 64 w 64"/>
              <a:gd name="T11" fmla="*/ 26 h 45"/>
              <a:gd name="T12" fmla="*/ 61 w 64"/>
              <a:gd name="T13" fmla="*/ 13 h 45"/>
              <a:gd name="T14" fmla="*/ 10 w 64"/>
              <a:gd name="T15" fmla="*/ 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45">
                <a:moveTo>
                  <a:pt x="10" y="4"/>
                </a:moveTo>
                <a:cubicBezTo>
                  <a:pt x="6" y="5"/>
                  <a:pt x="3" y="6"/>
                  <a:pt x="0" y="8"/>
                </a:cubicBezTo>
                <a:cubicBezTo>
                  <a:pt x="0" y="11"/>
                  <a:pt x="0" y="14"/>
                  <a:pt x="1" y="17"/>
                </a:cubicBezTo>
                <a:cubicBezTo>
                  <a:pt x="2" y="17"/>
                  <a:pt x="2" y="17"/>
                  <a:pt x="3" y="17"/>
                </a:cubicBezTo>
                <a:cubicBezTo>
                  <a:pt x="22" y="15"/>
                  <a:pt x="47" y="34"/>
                  <a:pt x="59" y="45"/>
                </a:cubicBezTo>
                <a:cubicBezTo>
                  <a:pt x="62" y="39"/>
                  <a:pt x="64" y="33"/>
                  <a:pt x="64" y="26"/>
                </a:cubicBezTo>
                <a:cubicBezTo>
                  <a:pt x="64" y="21"/>
                  <a:pt x="63" y="17"/>
                  <a:pt x="61" y="13"/>
                </a:cubicBezTo>
                <a:cubicBezTo>
                  <a:pt x="42" y="3"/>
                  <a:pt x="25" y="0"/>
                  <a:pt x="10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2" name="出自【趣你的PPT】(微信:qunideppt)：最优质的PPT资源库"/>
          <p:cNvSpPr>
            <a:spLocks/>
          </p:cNvSpPr>
          <p:nvPr/>
        </p:nvSpPr>
        <p:spPr bwMode="auto">
          <a:xfrm>
            <a:off x="2421143" y="4243780"/>
            <a:ext cx="29575" cy="73938"/>
          </a:xfrm>
          <a:custGeom>
            <a:avLst/>
            <a:gdLst>
              <a:gd name="T0" fmla="*/ 13 w 16"/>
              <a:gd name="T1" fmla="*/ 12 h 40"/>
              <a:gd name="T2" fmla="*/ 16 w 16"/>
              <a:gd name="T3" fmla="*/ 9 h 40"/>
              <a:gd name="T4" fmla="*/ 16 w 16"/>
              <a:gd name="T5" fmla="*/ 7 h 40"/>
              <a:gd name="T6" fmla="*/ 15 w 16"/>
              <a:gd name="T7" fmla="*/ 0 h 40"/>
              <a:gd name="T8" fmla="*/ 0 w 16"/>
              <a:gd name="T9" fmla="*/ 17 h 40"/>
              <a:gd name="T10" fmla="*/ 7 w 16"/>
              <a:gd name="T11" fmla="*/ 40 h 40"/>
              <a:gd name="T12" fmla="*/ 13 w 16"/>
              <a:gd name="T13" fmla="*/ 1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0">
                <a:moveTo>
                  <a:pt x="13" y="12"/>
                </a:moveTo>
                <a:cubicBezTo>
                  <a:pt x="14" y="10"/>
                  <a:pt x="15" y="9"/>
                  <a:pt x="16" y="9"/>
                </a:cubicBezTo>
                <a:cubicBezTo>
                  <a:pt x="16" y="8"/>
                  <a:pt x="16" y="8"/>
                  <a:pt x="16" y="7"/>
                </a:cubicBezTo>
                <a:cubicBezTo>
                  <a:pt x="16" y="5"/>
                  <a:pt x="16" y="2"/>
                  <a:pt x="15" y="0"/>
                </a:cubicBezTo>
                <a:cubicBezTo>
                  <a:pt x="9" y="4"/>
                  <a:pt x="3" y="13"/>
                  <a:pt x="0" y="17"/>
                </a:cubicBezTo>
                <a:cubicBezTo>
                  <a:pt x="0" y="26"/>
                  <a:pt x="3" y="33"/>
                  <a:pt x="7" y="40"/>
                </a:cubicBezTo>
                <a:cubicBezTo>
                  <a:pt x="7" y="32"/>
                  <a:pt x="7" y="19"/>
                  <a:pt x="13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3" name="出自【趣你的PPT】(微信:qunideppt)：最优质的PPT资源库"/>
          <p:cNvSpPr>
            <a:spLocks/>
          </p:cNvSpPr>
          <p:nvPr/>
        </p:nvSpPr>
        <p:spPr bwMode="auto">
          <a:xfrm>
            <a:off x="2440156" y="4267017"/>
            <a:ext cx="65489" cy="82388"/>
          </a:xfrm>
          <a:custGeom>
            <a:avLst/>
            <a:gdLst>
              <a:gd name="T0" fmla="*/ 7 w 36"/>
              <a:gd name="T1" fmla="*/ 0 h 45"/>
              <a:gd name="T2" fmla="*/ 6 w 36"/>
              <a:gd name="T3" fmla="*/ 1 h 45"/>
              <a:gd name="T4" fmla="*/ 1 w 36"/>
              <a:gd name="T5" fmla="*/ 32 h 45"/>
              <a:gd name="T6" fmla="*/ 31 w 36"/>
              <a:gd name="T7" fmla="*/ 45 h 45"/>
              <a:gd name="T8" fmla="*/ 36 w 36"/>
              <a:gd name="T9" fmla="*/ 44 h 45"/>
              <a:gd name="T10" fmla="*/ 7 w 36"/>
              <a:gd name="T1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45">
                <a:moveTo>
                  <a:pt x="7" y="0"/>
                </a:moveTo>
                <a:cubicBezTo>
                  <a:pt x="6" y="0"/>
                  <a:pt x="6" y="1"/>
                  <a:pt x="6" y="1"/>
                </a:cubicBezTo>
                <a:cubicBezTo>
                  <a:pt x="0" y="9"/>
                  <a:pt x="1" y="26"/>
                  <a:pt x="1" y="32"/>
                </a:cubicBezTo>
                <a:cubicBezTo>
                  <a:pt x="9" y="40"/>
                  <a:pt x="19" y="45"/>
                  <a:pt x="31" y="45"/>
                </a:cubicBezTo>
                <a:cubicBezTo>
                  <a:pt x="33" y="45"/>
                  <a:pt x="34" y="44"/>
                  <a:pt x="36" y="44"/>
                </a:cubicBezTo>
                <a:cubicBezTo>
                  <a:pt x="17" y="30"/>
                  <a:pt x="10" y="13"/>
                  <a:pt x="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4" name="出自【趣你的PPT】(微信:qunideppt)：最优质的PPT资源库"/>
          <p:cNvSpPr>
            <a:spLocks/>
          </p:cNvSpPr>
          <p:nvPr/>
        </p:nvSpPr>
        <p:spPr bwMode="auto">
          <a:xfrm>
            <a:off x="1388115" y="2824158"/>
            <a:ext cx="10563" cy="8450"/>
          </a:xfrm>
          <a:custGeom>
            <a:avLst/>
            <a:gdLst>
              <a:gd name="T0" fmla="*/ 5 w 5"/>
              <a:gd name="T1" fmla="*/ 4 h 5"/>
              <a:gd name="T2" fmla="*/ 5 w 5"/>
              <a:gd name="T3" fmla="*/ 0 h 5"/>
              <a:gd name="T4" fmla="*/ 0 w 5"/>
              <a:gd name="T5" fmla="*/ 5 h 5"/>
              <a:gd name="T6" fmla="*/ 5 w 5"/>
              <a:gd name="T7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5" y="4"/>
                </a:moveTo>
                <a:cubicBezTo>
                  <a:pt x="5" y="3"/>
                  <a:pt x="5" y="1"/>
                  <a:pt x="5" y="0"/>
                </a:cubicBezTo>
                <a:cubicBezTo>
                  <a:pt x="4" y="2"/>
                  <a:pt x="2" y="3"/>
                  <a:pt x="0" y="5"/>
                </a:cubicBezTo>
                <a:cubicBezTo>
                  <a:pt x="2" y="4"/>
                  <a:pt x="3" y="4"/>
                  <a:pt x="5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5" name="出自【趣你的PPT】(微信:qunideppt)：最优质的PPT资源库"/>
          <p:cNvSpPr>
            <a:spLocks/>
          </p:cNvSpPr>
          <p:nvPr/>
        </p:nvSpPr>
        <p:spPr bwMode="auto">
          <a:xfrm>
            <a:off x="1402902" y="2813595"/>
            <a:ext cx="35914" cy="14787"/>
          </a:xfrm>
          <a:custGeom>
            <a:avLst/>
            <a:gdLst>
              <a:gd name="T0" fmla="*/ 0 w 19"/>
              <a:gd name="T1" fmla="*/ 9 h 9"/>
              <a:gd name="T2" fmla="*/ 19 w 19"/>
              <a:gd name="T3" fmla="*/ 1 h 9"/>
              <a:gd name="T4" fmla="*/ 16 w 19"/>
              <a:gd name="T5" fmla="*/ 0 h 9"/>
              <a:gd name="T6" fmla="*/ 1 w 19"/>
              <a:gd name="T7" fmla="*/ 4 h 9"/>
              <a:gd name="T8" fmla="*/ 0 w 19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9">
                <a:moveTo>
                  <a:pt x="0" y="9"/>
                </a:moveTo>
                <a:cubicBezTo>
                  <a:pt x="5" y="8"/>
                  <a:pt x="12" y="6"/>
                  <a:pt x="19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1" y="0"/>
                  <a:pt x="5" y="2"/>
                  <a:pt x="1" y="4"/>
                </a:cubicBezTo>
                <a:cubicBezTo>
                  <a:pt x="0" y="6"/>
                  <a:pt x="0" y="8"/>
                  <a:pt x="0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6" name="出自【趣你的PPT】(微信:qunideppt)：最优质的PPT资源库"/>
          <p:cNvSpPr>
            <a:spLocks/>
          </p:cNvSpPr>
          <p:nvPr/>
        </p:nvSpPr>
        <p:spPr bwMode="auto">
          <a:xfrm>
            <a:off x="1400790" y="2813595"/>
            <a:ext cx="84501" cy="31687"/>
          </a:xfrm>
          <a:custGeom>
            <a:avLst/>
            <a:gdLst>
              <a:gd name="T0" fmla="*/ 0 w 46"/>
              <a:gd name="T1" fmla="*/ 12 h 17"/>
              <a:gd name="T2" fmla="*/ 0 w 46"/>
              <a:gd name="T3" fmla="*/ 14 h 17"/>
              <a:gd name="T4" fmla="*/ 7 w 46"/>
              <a:gd name="T5" fmla="*/ 12 h 17"/>
              <a:gd name="T6" fmla="*/ 46 w 46"/>
              <a:gd name="T7" fmla="*/ 17 h 17"/>
              <a:gd name="T8" fmla="*/ 25 w 46"/>
              <a:gd name="T9" fmla="*/ 0 h 17"/>
              <a:gd name="T10" fmla="*/ 0 w 46"/>
              <a:gd name="T11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7">
                <a:moveTo>
                  <a:pt x="0" y="12"/>
                </a:moveTo>
                <a:cubicBezTo>
                  <a:pt x="0" y="12"/>
                  <a:pt x="0" y="13"/>
                  <a:pt x="0" y="14"/>
                </a:cubicBezTo>
                <a:cubicBezTo>
                  <a:pt x="2" y="13"/>
                  <a:pt x="4" y="12"/>
                  <a:pt x="7" y="12"/>
                </a:cubicBezTo>
                <a:cubicBezTo>
                  <a:pt x="18" y="9"/>
                  <a:pt x="32" y="10"/>
                  <a:pt x="46" y="17"/>
                </a:cubicBezTo>
                <a:cubicBezTo>
                  <a:pt x="42" y="9"/>
                  <a:pt x="34" y="3"/>
                  <a:pt x="25" y="0"/>
                </a:cubicBezTo>
                <a:cubicBezTo>
                  <a:pt x="15" y="7"/>
                  <a:pt x="6" y="10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7" name="出自【趣你的PPT】(微信:qunideppt)：最优质的PPT资源库"/>
          <p:cNvSpPr>
            <a:spLocks/>
          </p:cNvSpPr>
          <p:nvPr/>
        </p:nvSpPr>
        <p:spPr bwMode="auto">
          <a:xfrm>
            <a:off x="1373327" y="2836833"/>
            <a:ext cx="23239" cy="25350"/>
          </a:xfrm>
          <a:custGeom>
            <a:avLst/>
            <a:gdLst>
              <a:gd name="T0" fmla="*/ 12 w 12"/>
              <a:gd name="T1" fmla="*/ 4 h 14"/>
              <a:gd name="T2" fmla="*/ 12 w 12"/>
              <a:gd name="T3" fmla="*/ 0 h 14"/>
              <a:gd name="T4" fmla="*/ 7 w 12"/>
              <a:gd name="T5" fmla="*/ 1 h 14"/>
              <a:gd name="T6" fmla="*/ 6 w 12"/>
              <a:gd name="T7" fmla="*/ 1 h 14"/>
              <a:gd name="T8" fmla="*/ 0 w 12"/>
              <a:gd name="T9" fmla="*/ 14 h 14"/>
              <a:gd name="T10" fmla="*/ 12 w 12"/>
              <a:gd name="T11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4">
                <a:moveTo>
                  <a:pt x="12" y="4"/>
                </a:moveTo>
                <a:cubicBezTo>
                  <a:pt x="12" y="3"/>
                  <a:pt x="12" y="1"/>
                  <a:pt x="12" y="0"/>
                </a:cubicBezTo>
                <a:cubicBezTo>
                  <a:pt x="10" y="0"/>
                  <a:pt x="8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3" y="5"/>
                  <a:pt x="1" y="9"/>
                  <a:pt x="0" y="14"/>
                </a:cubicBezTo>
                <a:cubicBezTo>
                  <a:pt x="2" y="12"/>
                  <a:pt x="6" y="7"/>
                  <a:pt x="12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8" name="出自【趣你的PPT】(微信:qunideppt)：最优质的PPT资源库"/>
          <p:cNvSpPr>
            <a:spLocks/>
          </p:cNvSpPr>
          <p:nvPr/>
        </p:nvSpPr>
        <p:spPr bwMode="auto">
          <a:xfrm>
            <a:off x="1402902" y="2862184"/>
            <a:ext cx="80276" cy="67601"/>
          </a:xfrm>
          <a:custGeom>
            <a:avLst/>
            <a:gdLst>
              <a:gd name="T0" fmla="*/ 2 w 43"/>
              <a:gd name="T1" fmla="*/ 1 h 37"/>
              <a:gd name="T2" fmla="*/ 0 w 43"/>
              <a:gd name="T3" fmla="*/ 2 h 37"/>
              <a:gd name="T4" fmla="*/ 23 w 43"/>
              <a:gd name="T5" fmla="*/ 37 h 37"/>
              <a:gd name="T6" fmla="*/ 43 w 43"/>
              <a:gd name="T7" fmla="*/ 23 h 37"/>
              <a:gd name="T8" fmla="*/ 2 w 43"/>
              <a:gd name="T9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7">
                <a:moveTo>
                  <a:pt x="2" y="1"/>
                </a:moveTo>
                <a:cubicBezTo>
                  <a:pt x="1" y="1"/>
                  <a:pt x="0" y="1"/>
                  <a:pt x="0" y="2"/>
                </a:cubicBezTo>
                <a:cubicBezTo>
                  <a:pt x="2" y="16"/>
                  <a:pt x="10" y="28"/>
                  <a:pt x="23" y="37"/>
                </a:cubicBezTo>
                <a:cubicBezTo>
                  <a:pt x="32" y="35"/>
                  <a:pt x="39" y="30"/>
                  <a:pt x="43" y="23"/>
                </a:cubicBezTo>
                <a:cubicBezTo>
                  <a:pt x="35" y="16"/>
                  <a:pt x="15" y="0"/>
                  <a:pt x="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59" name="出自【趣你的PPT】(微信:qunideppt)：最优质的PPT资源库"/>
          <p:cNvSpPr>
            <a:spLocks/>
          </p:cNvSpPr>
          <p:nvPr/>
        </p:nvSpPr>
        <p:spPr bwMode="auto">
          <a:xfrm>
            <a:off x="1400790" y="2834720"/>
            <a:ext cx="90840" cy="63376"/>
          </a:xfrm>
          <a:custGeom>
            <a:avLst/>
            <a:gdLst>
              <a:gd name="T0" fmla="*/ 7 w 49"/>
              <a:gd name="T1" fmla="*/ 4 h 35"/>
              <a:gd name="T2" fmla="*/ 0 w 49"/>
              <a:gd name="T3" fmla="*/ 7 h 35"/>
              <a:gd name="T4" fmla="*/ 0 w 49"/>
              <a:gd name="T5" fmla="*/ 14 h 35"/>
              <a:gd name="T6" fmla="*/ 2 w 49"/>
              <a:gd name="T7" fmla="*/ 13 h 35"/>
              <a:gd name="T8" fmla="*/ 46 w 49"/>
              <a:gd name="T9" fmla="*/ 35 h 35"/>
              <a:gd name="T10" fmla="*/ 49 w 49"/>
              <a:gd name="T11" fmla="*/ 21 h 35"/>
              <a:gd name="T12" fmla="*/ 48 w 49"/>
              <a:gd name="T13" fmla="*/ 11 h 35"/>
              <a:gd name="T14" fmla="*/ 7 w 49"/>
              <a:gd name="T15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" h="35">
                <a:moveTo>
                  <a:pt x="7" y="4"/>
                </a:moveTo>
                <a:cubicBezTo>
                  <a:pt x="5" y="4"/>
                  <a:pt x="2" y="5"/>
                  <a:pt x="0" y="7"/>
                </a:cubicBezTo>
                <a:cubicBezTo>
                  <a:pt x="0" y="9"/>
                  <a:pt x="0" y="11"/>
                  <a:pt x="0" y="14"/>
                </a:cubicBezTo>
                <a:cubicBezTo>
                  <a:pt x="1" y="13"/>
                  <a:pt x="2" y="13"/>
                  <a:pt x="2" y="13"/>
                </a:cubicBezTo>
                <a:cubicBezTo>
                  <a:pt x="17" y="12"/>
                  <a:pt x="36" y="27"/>
                  <a:pt x="46" y="35"/>
                </a:cubicBezTo>
                <a:cubicBezTo>
                  <a:pt x="48" y="31"/>
                  <a:pt x="49" y="26"/>
                  <a:pt x="49" y="21"/>
                </a:cubicBezTo>
                <a:cubicBezTo>
                  <a:pt x="49" y="17"/>
                  <a:pt x="49" y="14"/>
                  <a:pt x="48" y="11"/>
                </a:cubicBezTo>
                <a:cubicBezTo>
                  <a:pt x="33" y="3"/>
                  <a:pt x="19" y="0"/>
                  <a:pt x="7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0" name="出自【趣你的PPT】(微信:qunideppt)：最优质的PPT资源库"/>
          <p:cNvSpPr>
            <a:spLocks/>
          </p:cNvSpPr>
          <p:nvPr/>
        </p:nvSpPr>
        <p:spPr bwMode="auto">
          <a:xfrm>
            <a:off x="1373327" y="2849508"/>
            <a:ext cx="25350" cy="57038"/>
          </a:xfrm>
          <a:custGeom>
            <a:avLst/>
            <a:gdLst>
              <a:gd name="T0" fmla="*/ 10 w 13"/>
              <a:gd name="T1" fmla="*/ 9 h 31"/>
              <a:gd name="T2" fmla="*/ 13 w 13"/>
              <a:gd name="T3" fmla="*/ 7 h 31"/>
              <a:gd name="T4" fmla="*/ 12 w 13"/>
              <a:gd name="T5" fmla="*/ 6 h 31"/>
              <a:gd name="T6" fmla="*/ 12 w 13"/>
              <a:gd name="T7" fmla="*/ 0 h 31"/>
              <a:gd name="T8" fmla="*/ 0 w 13"/>
              <a:gd name="T9" fmla="*/ 14 h 31"/>
              <a:gd name="T10" fmla="*/ 5 w 13"/>
              <a:gd name="T11" fmla="*/ 31 h 31"/>
              <a:gd name="T12" fmla="*/ 10 w 13"/>
              <a:gd name="T13" fmla="*/ 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31">
                <a:moveTo>
                  <a:pt x="10" y="9"/>
                </a:moveTo>
                <a:cubicBezTo>
                  <a:pt x="11" y="8"/>
                  <a:pt x="12" y="8"/>
                  <a:pt x="13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2" y="4"/>
                  <a:pt x="12" y="2"/>
                  <a:pt x="12" y="0"/>
                </a:cubicBezTo>
                <a:cubicBezTo>
                  <a:pt x="7" y="4"/>
                  <a:pt x="2" y="10"/>
                  <a:pt x="0" y="14"/>
                </a:cubicBezTo>
                <a:cubicBezTo>
                  <a:pt x="0" y="20"/>
                  <a:pt x="2" y="26"/>
                  <a:pt x="5" y="31"/>
                </a:cubicBezTo>
                <a:cubicBezTo>
                  <a:pt x="5" y="26"/>
                  <a:pt x="5" y="15"/>
                  <a:pt x="10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1" name="出自【趣你的PPT】(微信:qunideppt)：最优质的PPT资源库"/>
          <p:cNvSpPr>
            <a:spLocks/>
          </p:cNvSpPr>
          <p:nvPr/>
        </p:nvSpPr>
        <p:spPr bwMode="auto">
          <a:xfrm>
            <a:off x="1386002" y="2868521"/>
            <a:ext cx="52814" cy="63376"/>
          </a:xfrm>
          <a:custGeom>
            <a:avLst/>
            <a:gdLst>
              <a:gd name="T0" fmla="*/ 6 w 28"/>
              <a:gd name="T1" fmla="*/ 0 h 35"/>
              <a:gd name="T2" fmla="*/ 5 w 28"/>
              <a:gd name="T3" fmla="*/ 1 h 35"/>
              <a:gd name="T4" fmla="*/ 2 w 28"/>
              <a:gd name="T5" fmla="*/ 25 h 35"/>
              <a:gd name="T6" fmla="*/ 25 w 28"/>
              <a:gd name="T7" fmla="*/ 35 h 35"/>
              <a:gd name="T8" fmla="*/ 28 w 28"/>
              <a:gd name="T9" fmla="*/ 35 h 35"/>
              <a:gd name="T10" fmla="*/ 6 w 28"/>
              <a:gd name="T11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35">
                <a:moveTo>
                  <a:pt x="6" y="0"/>
                </a:moveTo>
                <a:cubicBezTo>
                  <a:pt x="6" y="0"/>
                  <a:pt x="5" y="1"/>
                  <a:pt x="5" y="1"/>
                </a:cubicBezTo>
                <a:cubicBezTo>
                  <a:pt x="0" y="7"/>
                  <a:pt x="1" y="21"/>
                  <a:pt x="2" y="25"/>
                </a:cubicBezTo>
                <a:cubicBezTo>
                  <a:pt x="8" y="31"/>
                  <a:pt x="16" y="35"/>
                  <a:pt x="25" y="35"/>
                </a:cubicBezTo>
                <a:cubicBezTo>
                  <a:pt x="26" y="35"/>
                  <a:pt x="27" y="35"/>
                  <a:pt x="28" y="35"/>
                </a:cubicBezTo>
                <a:cubicBezTo>
                  <a:pt x="14" y="24"/>
                  <a:pt x="8" y="11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2" name="出自【趣你的PPT】(微信:qunideppt)：最优质的PPT资源库"/>
          <p:cNvSpPr>
            <a:spLocks/>
          </p:cNvSpPr>
          <p:nvPr/>
        </p:nvSpPr>
        <p:spPr bwMode="auto">
          <a:xfrm>
            <a:off x="3549235" y="2443902"/>
            <a:ext cx="8450" cy="6337"/>
          </a:xfrm>
          <a:custGeom>
            <a:avLst/>
            <a:gdLst>
              <a:gd name="T0" fmla="*/ 4 w 4"/>
              <a:gd name="T1" fmla="*/ 3 h 4"/>
              <a:gd name="T2" fmla="*/ 4 w 4"/>
              <a:gd name="T3" fmla="*/ 0 h 4"/>
              <a:gd name="T4" fmla="*/ 0 w 4"/>
              <a:gd name="T5" fmla="*/ 4 h 4"/>
              <a:gd name="T6" fmla="*/ 4 w 4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4" y="3"/>
                </a:moveTo>
                <a:cubicBezTo>
                  <a:pt x="4" y="2"/>
                  <a:pt x="4" y="1"/>
                  <a:pt x="4" y="0"/>
                </a:cubicBezTo>
                <a:cubicBezTo>
                  <a:pt x="3" y="1"/>
                  <a:pt x="1" y="2"/>
                  <a:pt x="0" y="4"/>
                </a:cubicBezTo>
                <a:cubicBezTo>
                  <a:pt x="1" y="4"/>
                  <a:pt x="2" y="4"/>
                  <a:pt x="4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3" name="出自【趣你的PPT】(微信:qunideppt)：最优质的PPT资源库"/>
          <p:cNvSpPr>
            <a:spLocks/>
          </p:cNvSpPr>
          <p:nvPr/>
        </p:nvSpPr>
        <p:spPr bwMode="auto">
          <a:xfrm>
            <a:off x="3561910" y="2433339"/>
            <a:ext cx="33801" cy="16900"/>
          </a:xfrm>
          <a:custGeom>
            <a:avLst/>
            <a:gdLst>
              <a:gd name="T0" fmla="*/ 0 w 18"/>
              <a:gd name="T1" fmla="*/ 9 h 9"/>
              <a:gd name="T2" fmla="*/ 18 w 18"/>
              <a:gd name="T3" fmla="*/ 1 h 9"/>
              <a:gd name="T4" fmla="*/ 15 w 18"/>
              <a:gd name="T5" fmla="*/ 0 h 9"/>
              <a:gd name="T6" fmla="*/ 1 w 18"/>
              <a:gd name="T7" fmla="*/ 4 h 9"/>
              <a:gd name="T8" fmla="*/ 0 w 18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9">
                <a:moveTo>
                  <a:pt x="0" y="9"/>
                </a:moveTo>
                <a:cubicBezTo>
                  <a:pt x="4" y="8"/>
                  <a:pt x="11" y="5"/>
                  <a:pt x="18" y="1"/>
                </a:cubicBezTo>
                <a:cubicBezTo>
                  <a:pt x="17" y="1"/>
                  <a:pt x="16" y="0"/>
                  <a:pt x="15" y="0"/>
                </a:cubicBezTo>
                <a:cubicBezTo>
                  <a:pt x="10" y="0"/>
                  <a:pt x="5" y="2"/>
                  <a:pt x="1" y="4"/>
                </a:cubicBezTo>
                <a:cubicBezTo>
                  <a:pt x="0" y="5"/>
                  <a:pt x="0" y="7"/>
                  <a:pt x="0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4" name="出自【趣你的PPT】(微信:qunideppt)：最优质的PPT资源库"/>
          <p:cNvSpPr>
            <a:spLocks/>
          </p:cNvSpPr>
          <p:nvPr/>
        </p:nvSpPr>
        <p:spPr bwMode="auto">
          <a:xfrm>
            <a:off x="3561910" y="2435452"/>
            <a:ext cx="76051" cy="29575"/>
          </a:xfrm>
          <a:custGeom>
            <a:avLst/>
            <a:gdLst>
              <a:gd name="T0" fmla="*/ 0 w 42"/>
              <a:gd name="T1" fmla="*/ 11 h 16"/>
              <a:gd name="T2" fmla="*/ 0 w 42"/>
              <a:gd name="T3" fmla="*/ 13 h 16"/>
              <a:gd name="T4" fmla="*/ 6 w 42"/>
              <a:gd name="T5" fmla="*/ 11 h 16"/>
              <a:gd name="T6" fmla="*/ 42 w 42"/>
              <a:gd name="T7" fmla="*/ 16 h 16"/>
              <a:gd name="T8" fmla="*/ 22 w 42"/>
              <a:gd name="T9" fmla="*/ 0 h 16"/>
              <a:gd name="T10" fmla="*/ 0 w 42"/>
              <a:gd name="T11" fmla="*/ 1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16">
                <a:moveTo>
                  <a:pt x="0" y="11"/>
                </a:moveTo>
                <a:cubicBezTo>
                  <a:pt x="0" y="11"/>
                  <a:pt x="0" y="12"/>
                  <a:pt x="0" y="13"/>
                </a:cubicBezTo>
                <a:cubicBezTo>
                  <a:pt x="2" y="12"/>
                  <a:pt x="4" y="11"/>
                  <a:pt x="6" y="11"/>
                </a:cubicBezTo>
                <a:cubicBezTo>
                  <a:pt x="17" y="8"/>
                  <a:pt x="29" y="9"/>
                  <a:pt x="42" y="16"/>
                </a:cubicBezTo>
                <a:cubicBezTo>
                  <a:pt x="38" y="8"/>
                  <a:pt x="31" y="2"/>
                  <a:pt x="22" y="0"/>
                </a:cubicBezTo>
                <a:cubicBezTo>
                  <a:pt x="14" y="7"/>
                  <a:pt x="6" y="9"/>
                  <a:pt x="0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5" name="出自【趣你的PPT】(微信:qunideppt)：最优质的PPT资源库"/>
          <p:cNvSpPr>
            <a:spLocks/>
          </p:cNvSpPr>
          <p:nvPr/>
        </p:nvSpPr>
        <p:spPr bwMode="auto">
          <a:xfrm>
            <a:off x="3536560" y="2454464"/>
            <a:ext cx="21125" cy="23237"/>
          </a:xfrm>
          <a:custGeom>
            <a:avLst/>
            <a:gdLst>
              <a:gd name="T0" fmla="*/ 10 w 11"/>
              <a:gd name="T1" fmla="*/ 3 h 13"/>
              <a:gd name="T2" fmla="*/ 11 w 11"/>
              <a:gd name="T3" fmla="*/ 0 h 13"/>
              <a:gd name="T4" fmla="*/ 6 w 11"/>
              <a:gd name="T5" fmla="*/ 0 h 13"/>
              <a:gd name="T6" fmla="*/ 5 w 11"/>
              <a:gd name="T7" fmla="*/ 0 h 13"/>
              <a:gd name="T8" fmla="*/ 0 w 11"/>
              <a:gd name="T9" fmla="*/ 13 h 13"/>
              <a:gd name="T10" fmla="*/ 10 w 11"/>
              <a:gd name="T11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13">
                <a:moveTo>
                  <a:pt x="10" y="3"/>
                </a:moveTo>
                <a:cubicBezTo>
                  <a:pt x="10" y="2"/>
                  <a:pt x="10" y="1"/>
                  <a:pt x="11" y="0"/>
                </a:cubicBezTo>
                <a:cubicBezTo>
                  <a:pt x="8" y="0"/>
                  <a:pt x="7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4"/>
                  <a:pt x="0" y="8"/>
                  <a:pt x="0" y="13"/>
                </a:cubicBezTo>
                <a:cubicBezTo>
                  <a:pt x="1" y="11"/>
                  <a:pt x="5" y="7"/>
                  <a:pt x="10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6" name="出自【趣你的PPT】(微信:qunideppt)：最优质的PPT资源库"/>
          <p:cNvSpPr>
            <a:spLocks/>
          </p:cNvSpPr>
          <p:nvPr/>
        </p:nvSpPr>
        <p:spPr bwMode="auto">
          <a:xfrm>
            <a:off x="3561910" y="2477703"/>
            <a:ext cx="71826" cy="61263"/>
          </a:xfrm>
          <a:custGeom>
            <a:avLst/>
            <a:gdLst>
              <a:gd name="T0" fmla="*/ 1 w 39"/>
              <a:gd name="T1" fmla="*/ 1 h 33"/>
              <a:gd name="T2" fmla="*/ 0 w 39"/>
              <a:gd name="T3" fmla="*/ 1 h 33"/>
              <a:gd name="T4" fmla="*/ 21 w 39"/>
              <a:gd name="T5" fmla="*/ 33 h 33"/>
              <a:gd name="T6" fmla="*/ 39 w 39"/>
              <a:gd name="T7" fmla="*/ 20 h 33"/>
              <a:gd name="T8" fmla="*/ 1 w 39"/>
              <a:gd name="T9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3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2" y="14"/>
                  <a:pt x="9" y="25"/>
                  <a:pt x="21" y="33"/>
                </a:cubicBezTo>
                <a:cubicBezTo>
                  <a:pt x="29" y="32"/>
                  <a:pt x="35" y="27"/>
                  <a:pt x="39" y="20"/>
                </a:cubicBezTo>
                <a:cubicBezTo>
                  <a:pt x="32" y="14"/>
                  <a:pt x="14" y="0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7" name="出自【趣你的PPT】(微信:qunideppt)：最优质的PPT资源库"/>
          <p:cNvSpPr>
            <a:spLocks/>
          </p:cNvSpPr>
          <p:nvPr/>
        </p:nvSpPr>
        <p:spPr bwMode="auto">
          <a:xfrm>
            <a:off x="3561910" y="2452352"/>
            <a:ext cx="82389" cy="59151"/>
          </a:xfrm>
          <a:custGeom>
            <a:avLst/>
            <a:gdLst>
              <a:gd name="T0" fmla="*/ 7 w 45"/>
              <a:gd name="T1" fmla="*/ 3 h 32"/>
              <a:gd name="T2" fmla="*/ 0 w 45"/>
              <a:gd name="T3" fmla="*/ 6 h 32"/>
              <a:gd name="T4" fmla="*/ 0 w 45"/>
              <a:gd name="T5" fmla="*/ 12 h 32"/>
              <a:gd name="T6" fmla="*/ 2 w 45"/>
              <a:gd name="T7" fmla="*/ 12 h 32"/>
              <a:gd name="T8" fmla="*/ 42 w 45"/>
              <a:gd name="T9" fmla="*/ 32 h 32"/>
              <a:gd name="T10" fmla="*/ 45 w 45"/>
              <a:gd name="T11" fmla="*/ 19 h 32"/>
              <a:gd name="T12" fmla="*/ 43 w 45"/>
              <a:gd name="T13" fmla="*/ 10 h 32"/>
              <a:gd name="T14" fmla="*/ 7 w 45"/>
              <a:gd name="T15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" h="32">
                <a:moveTo>
                  <a:pt x="7" y="3"/>
                </a:moveTo>
                <a:cubicBezTo>
                  <a:pt x="4" y="4"/>
                  <a:pt x="2" y="5"/>
                  <a:pt x="0" y="6"/>
                </a:cubicBezTo>
                <a:cubicBezTo>
                  <a:pt x="0" y="8"/>
                  <a:pt x="0" y="10"/>
                  <a:pt x="0" y="12"/>
                </a:cubicBezTo>
                <a:cubicBezTo>
                  <a:pt x="1" y="12"/>
                  <a:pt x="2" y="12"/>
                  <a:pt x="2" y="12"/>
                </a:cubicBezTo>
                <a:cubicBezTo>
                  <a:pt x="15" y="11"/>
                  <a:pt x="33" y="24"/>
                  <a:pt x="42" y="32"/>
                </a:cubicBezTo>
                <a:cubicBezTo>
                  <a:pt x="44" y="28"/>
                  <a:pt x="45" y="24"/>
                  <a:pt x="45" y="19"/>
                </a:cubicBezTo>
                <a:cubicBezTo>
                  <a:pt x="45" y="16"/>
                  <a:pt x="44" y="12"/>
                  <a:pt x="43" y="10"/>
                </a:cubicBezTo>
                <a:cubicBezTo>
                  <a:pt x="30" y="2"/>
                  <a:pt x="17" y="0"/>
                  <a:pt x="7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8" name="出自【趣你的PPT】(微信:qunideppt)：最优质的PPT资源库"/>
          <p:cNvSpPr>
            <a:spLocks/>
          </p:cNvSpPr>
          <p:nvPr/>
        </p:nvSpPr>
        <p:spPr bwMode="auto">
          <a:xfrm>
            <a:off x="3534448" y="2467139"/>
            <a:ext cx="23239" cy="52813"/>
          </a:xfrm>
          <a:custGeom>
            <a:avLst/>
            <a:gdLst>
              <a:gd name="T0" fmla="*/ 9 w 12"/>
              <a:gd name="T1" fmla="*/ 8 h 28"/>
              <a:gd name="T2" fmla="*/ 12 w 12"/>
              <a:gd name="T3" fmla="*/ 6 h 28"/>
              <a:gd name="T4" fmla="*/ 12 w 12"/>
              <a:gd name="T5" fmla="*/ 5 h 28"/>
              <a:gd name="T6" fmla="*/ 11 w 12"/>
              <a:gd name="T7" fmla="*/ 0 h 28"/>
              <a:gd name="T8" fmla="*/ 0 w 12"/>
              <a:gd name="T9" fmla="*/ 12 h 28"/>
              <a:gd name="T10" fmla="*/ 5 w 12"/>
              <a:gd name="T11" fmla="*/ 28 h 28"/>
              <a:gd name="T12" fmla="*/ 9 w 12"/>
              <a:gd name="T13" fmla="*/ 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28">
                <a:moveTo>
                  <a:pt x="9" y="8"/>
                </a:moveTo>
                <a:cubicBezTo>
                  <a:pt x="10" y="7"/>
                  <a:pt x="11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3"/>
                  <a:pt x="11" y="1"/>
                  <a:pt x="11" y="0"/>
                </a:cubicBezTo>
                <a:cubicBezTo>
                  <a:pt x="7" y="2"/>
                  <a:pt x="2" y="9"/>
                  <a:pt x="0" y="12"/>
                </a:cubicBezTo>
                <a:cubicBezTo>
                  <a:pt x="0" y="18"/>
                  <a:pt x="2" y="23"/>
                  <a:pt x="5" y="28"/>
                </a:cubicBezTo>
                <a:cubicBezTo>
                  <a:pt x="5" y="22"/>
                  <a:pt x="5" y="13"/>
                  <a:pt x="9" y="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69" name="出自【趣你的PPT】(微信:qunideppt)：最优质的PPT资源库"/>
          <p:cNvSpPr>
            <a:spLocks/>
          </p:cNvSpPr>
          <p:nvPr/>
        </p:nvSpPr>
        <p:spPr bwMode="auto">
          <a:xfrm>
            <a:off x="3547123" y="2481928"/>
            <a:ext cx="48589" cy="59151"/>
          </a:xfrm>
          <a:custGeom>
            <a:avLst/>
            <a:gdLst>
              <a:gd name="T0" fmla="*/ 5 w 26"/>
              <a:gd name="T1" fmla="*/ 0 h 32"/>
              <a:gd name="T2" fmla="*/ 4 w 26"/>
              <a:gd name="T3" fmla="*/ 1 h 32"/>
              <a:gd name="T4" fmla="*/ 1 w 26"/>
              <a:gd name="T5" fmla="*/ 23 h 32"/>
              <a:gd name="T6" fmla="*/ 23 w 26"/>
              <a:gd name="T7" fmla="*/ 32 h 32"/>
              <a:gd name="T8" fmla="*/ 26 w 26"/>
              <a:gd name="T9" fmla="*/ 32 h 32"/>
              <a:gd name="T10" fmla="*/ 5 w 26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2">
                <a:moveTo>
                  <a:pt x="5" y="0"/>
                </a:moveTo>
                <a:cubicBezTo>
                  <a:pt x="5" y="1"/>
                  <a:pt x="5" y="1"/>
                  <a:pt x="4" y="1"/>
                </a:cubicBezTo>
                <a:cubicBezTo>
                  <a:pt x="0" y="7"/>
                  <a:pt x="1" y="19"/>
                  <a:pt x="1" y="23"/>
                </a:cubicBezTo>
                <a:cubicBezTo>
                  <a:pt x="7" y="29"/>
                  <a:pt x="14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12" y="22"/>
                  <a:pt x="7" y="1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0" name="出自【趣你的PPT】(微信:qunideppt)：最优质的PPT资源库"/>
          <p:cNvSpPr>
            <a:spLocks/>
          </p:cNvSpPr>
          <p:nvPr/>
        </p:nvSpPr>
        <p:spPr bwMode="auto">
          <a:xfrm>
            <a:off x="2959839" y="2980485"/>
            <a:ext cx="4225" cy="6337"/>
          </a:xfrm>
          <a:custGeom>
            <a:avLst/>
            <a:gdLst>
              <a:gd name="T0" fmla="*/ 2 w 3"/>
              <a:gd name="T1" fmla="*/ 2 h 3"/>
              <a:gd name="T2" fmla="*/ 3 w 3"/>
              <a:gd name="T3" fmla="*/ 0 h 3"/>
              <a:gd name="T4" fmla="*/ 0 w 3"/>
              <a:gd name="T5" fmla="*/ 3 h 3"/>
              <a:gd name="T6" fmla="*/ 2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2" y="2"/>
                </a:moveTo>
                <a:cubicBezTo>
                  <a:pt x="2" y="2"/>
                  <a:pt x="2" y="1"/>
                  <a:pt x="3" y="0"/>
                </a:cubicBezTo>
                <a:cubicBezTo>
                  <a:pt x="1" y="1"/>
                  <a:pt x="0" y="2"/>
                  <a:pt x="0" y="3"/>
                </a:cubicBezTo>
                <a:cubicBezTo>
                  <a:pt x="0" y="3"/>
                  <a:pt x="1" y="3"/>
                  <a:pt x="2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1" name="出自【趣你的PPT】(微信:qunideppt)：最优质的PPT资源库"/>
          <p:cNvSpPr>
            <a:spLocks/>
          </p:cNvSpPr>
          <p:nvPr/>
        </p:nvSpPr>
        <p:spPr bwMode="auto">
          <a:xfrm>
            <a:off x="2966176" y="2974147"/>
            <a:ext cx="23239" cy="10562"/>
          </a:xfrm>
          <a:custGeom>
            <a:avLst/>
            <a:gdLst>
              <a:gd name="T0" fmla="*/ 0 w 12"/>
              <a:gd name="T1" fmla="*/ 6 h 6"/>
              <a:gd name="T2" fmla="*/ 12 w 12"/>
              <a:gd name="T3" fmla="*/ 1 h 6"/>
              <a:gd name="T4" fmla="*/ 10 w 12"/>
              <a:gd name="T5" fmla="*/ 0 h 6"/>
              <a:gd name="T6" fmla="*/ 1 w 12"/>
              <a:gd name="T7" fmla="*/ 3 h 6"/>
              <a:gd name="T8" fmla="*/ 0 w 12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6">
                <a:moveTo>
                  <a:pt x="0" y="6"/>
                </a:moveTo>
                <a:cubicBezTo>
                  <a:pt x="3" y="5"/>
                  <a:pt x="8" y="4"/>
                  <a:pt x="12" y="1"/>
                </a:cubicBezTo>
                <a:cubicBezTo>
                  <a:pt x="12" y="1"/>
                  <a:pt x="11" y="0"/>
                  <a:pt x="10" y="0"/>
                </a:cubicBezTo>
                <a:cubicBezTo>
                  <a:pt x="7" y="0"/>
                  <a:pt x="4" y="1"/>
                  <a:pt x="1" y="3"/>
                </a:cubicBezTo>
                <a:cubicBezTo>
                  <a:pt x="1" y="4"/>
                  <a:pt x="0" y="5"/>
                  <a:pt x="0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2" name="出自【趣你的PPT】(微信:qunideppt)：最优质的PPT资源库"/>
          <p:cNvSpPr>
            <a:spLocks/>
          </p:cNvSpPr>
          <p:nvPr/>
        </p:nvSpPr>
        <p:spPr bwMode="auto">
          <a:xfrm>
            <a:off x="2966176" y="2976260"/>
            <a:ext cx="50701" cy="19012"/>
          </a:xfrm>
          <a:custGeom>
            <a:avLst/>
            <a:gdLst>
              <a:gd name="T0" fmla="*/ 0 w 28"/>
              <a:gd name="T1" fmla="*/ 7 h 11"/>
              <a:gd name="T2" fmla="*/ 0 w 28"/>
              <a:gd name="T3" fmla="*/ 9 h 11"/>
              <a:gd name="T4" fmla="*/ 4 w 28"/>
              <a:gd name="T5" fmla="*/ 7 h 11"/>
              <a:gd name="T6" fmla="*/ 28 w 28"/>
              <a:gd name="T7" fmla="*/ 11 h 11"/>
              <a:gd name="T8" fmla="*/ 15 w 28"/>
              <a:gd name="T9" fmla="*/ 0 h 11"/>
              <a:gd name="T10" fmla="*/ 0 w 28"/>
              <a:gd name="T11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11">
                <a:moveTo>
                  <a:pt x="0" y="7"/>
                </a:moveTo>
                <a:cubicBezTo>
                  <a:pt x="0" y="8"/>
                  <a:pt x="0" y="8"/>
                  <a:pt x="0" y="9"/>
                </a:cubicBezTo>
                <a:cubicBezTo>
                  <a:pt x="1" y="8"/>
                  <a:pt x="2" y="8"/>
                  <a:pt x="4" y="7"/>
                </a:cubicBezTo>
                <a:cubicBezTo>
                  <a:pt x="11" y="5"/>
                  <a:pt x="19" y="6"/>
                  <a:pt x="28" y="11"/>
                </a:cubicBezTo>
                <a:cubicBezTo>
                  <a:pt x="25" y="5"/>
                  <a:pt x="21" y="1"/>
                  <a:pt x="15" y="0"/>
                </a:cubicBezTo>
                <a:cubicBezTo>
                  <a:pt x="9" y="4"/>
                  <a:pt x="4" y="6"/>
                  <a:pt x="0" y="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3" name="出自【趣你的PPT】(微信:qunideppt)：最优质的PPT资源库"/>
          <p:cNvSpPr>
            <a:spLocks/>
          </p:cNvSpPr>
          <p:nvPr/>
        </p:nvSpPr>
        <p:spPr bwMode="auto">
          <a:xfrm>
            <a:off x="2947164" y="2988936"/>
            <a:ext cx="14788" cy="16900"/>
          </a:xfrm>
          <a:custGeom>
            <a:avLst/>
            <a:gdLst>
              <a:gd name="T0" fmla="*/ 8 w 8"/>
              <a:gd name="T1" fmla="*/ 3 h 9"/>
              <a:gd name="T2" fmla="*/ 8 w 8"/>
              <a:gd name="T3" fmla="*/ 0 h 9"/>
              <a:gd name="T4" fmla="*/ 5 w 8"/>
              <a:gd name="T5" fmla="*/ 1 h 9"/>
              <a:gd name="T6" fmla="*/ 4 w 8"/>
              <a:gd name="T7" fmla="*/ 1 h 9"/>
              <a:gd name="T8" fmla="*/ 0 w 8"/>
              <a:gd name="T9" fmla="*/ 9 h 9"/>
              <a:gd name="T10" fmla="*/ 8 w 8"/>
              <a:gd name="T11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9">
                <a:moveTo>
                  <a:pt x="8" y="3"/>
                </a:moveTo>
                <a:cubicBezTo>
                  <a:pt x="8" y="2"/>
                  <a:pt x="8" y="1"/>
                  <a:pt x="8" y="0"/>
                </a:cubicBezTo>
                <a:cubicBezTo>
                  <a:pt x="6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2" y="3"/>
                  <a:pt x="1" y="6"/>
                  <a:pt x="0" y="9"/>
                </a:cubicBezTo>
                <a:cubicBezTo>
                  <a:pt x="2" y="8"/>
                  <a:pt x="4" y="5"/>
                  <a:pt x="8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4" name="出自【趣你的PPT】(微信:qunideppt)：最优质的PPT资源库"/>
          <p:cNvSpPr>
            <a:spLocks/>
          </p:cNvSpPr>
          <p:nvPr/>
        </p:nvSpPr>
        <p:spPr bwMode="auto">
          <a:xfrm>
            <a:off x="2966176" y="3005836"/>
            <a:ext cx="50701" cy="42251"/>
          </a:xfrm>
          <a:custGeom>
            <a:avLst/>
            <a:gdLst>
              <a:gd name="T0" fmla="*/ 1 w 27"/>
              <a:gd name="T1" fmla="*/ 1 h 23"/>
              <a:gd name="T2" fmla="*/ 0 w 27"/>
              <a:gd name="T3" fmla="*/ 1 h 23"/>
              <a:gd name="T4" fmla="*/ 15 w 27"/>
              <a:gd name="T5" fmla="*/ 23 h 23"/>
              <a:gd name="T6" fmla="*/ 27 w 27"/>
              <a:gd name="T7" fmla="*/ 14 h 23"/>
              <a:gd name="T8" fmla="*/ 1 w 27"/>
              <a:gd name="T9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2" y="10"/>
                  <a:pt x="7" y="17"/>
                  <a:pt x="15" y="23"/>
                </a:cubicBezTo>
                <a:cubicBezTo>
                  <a:pt x="20" y="22"/>
                  <a:pt x="24" y="19"/>
                  <a:pt x="27" y="14"/>
                </a:cubicBezTo>
                <a:cubicBezTo>
                  <a:pt x="22" y="10"/>
                  <a:pt x="10" y="0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5" name="出自【趣你的PPT】(微信:qunideppt)：最优质的PPT资源库"/>
          <p:cNvSpPr>
            <a:spLocks/>
          </p:cNvSpPr>
          <p:nvPr/>
        </p:nvSpPr>
        <p:spPr bwMode="auto">
          <a:xfrm>
            <a:off x="2966176" y="2988936"/>
            <a:ext cx="54926" cy="40137"/>
          </a:xfrm>
          <a:custGeom>
            <a:avLst/>
            <a:gdLst>
              <a:gd name="T0" fmla="*/ 4 w 30"/>
              <a:gd name="T1" fmla="*/ 2 h 22"/>
              <a:gd name="T2" fmla="*/ 0 w 30"/>
              <a:gd name="T3" fmla="*/ 4 h 22"/>
              <a:gd name="T4" fmla="*/ 0 w 30"/>
              <a:gd name="T5" fmla="*/ 8 h 22"/>
              <a:gd name="T6" fmla="*/ 1 w 30"/>
              <a:gd name="T7" fmla="*/ 8 h 22"/>
              <a:gd name="T8" fmla="*/ 28 w 30"/>
              <a:gd name="T9" fmla="*/ 22 h 22"/>
              <a:gd name="T10" fmla="*/ 30 w 30"/>
              <a:gd name="T11" fmla="*/ 12 h 22"/>
              <a:gd name="T12" fmla="*/ 29 w 30"/>
              <a:gd name="T13" fmla="*/ 6 h 22"/>
              <a:gd name="T14" fmla="*/ 4 w 30"/>
              <a:gd name="T15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2">
                <a:moveTo>
                  <a:pt x="4" y="2"/>
                </a:moveTo>
                <a:cubicBezTo>
                  <a:pt x="2" y="2"/>
                  <a:pt x="1" y="3"/>
                  <a:pt x="0" y="4"/>
                </a:cubicBezTo>
                <a:cubicBezTo>
                  <a:pt x="0" y="5"/>
                  <a:pt x="0" y="7"/>
                  <a:pt x="0" y="8"/>
                </a:cubicBezTo>
                <a:cubicBezTo>
                  <a:pt x="0" y="8"/>
                  <a:pt x="1" y="8"/>
                  <a:pt x="1" y="8"/>
                </a:cubicBezTo>
                <a:cubicBezTo>
                  <a:pt x="10" y="7"/>
                  <a:pt x="22" y="16"/>
                  <a:pt x="28" y="22"/>
                </a:cubicBezTo>
                <a:cubicBezTo>
                  <a:pt x="29" y="19"/>
                  <a:pt x="30" y="16"/>
                  <a:pt x="30" y="12"/>
                </a:cubicBezTo>
                <a:cubicBezTo>
                  <a:pt x="30" y="10"/>
                  <a:pt x="30" y="8"/>
                  <a:pt x="29" y="6"/>
                </a:cubicBezTo>
                <a:cubicBezTo>
                  <a:pt x="20" y="1"/>
                  <a:pt x="11" y="0"/>
                  <a:pt x="4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6" name="出自【趣你的PPT】(微信:qunideppt)：最优质的PPT资源库"/>
          <p:cNvSpPr>
            <a:spLocks/>
          </p:cNvSpPr>
          <p:nvPr/>
        </p:nvSpPr>
        <p:spPr bwMode="auto">
          <a:xfrm>
            <a:off x="2947164" y="2997386"/>
            <a:ext cx="14788" cy="35912"/>
          </a:xfrm>
          <a:custGeom>
            <a:avLst/>
            <a:gdLst>
              <a:gd name="T0" fmla="*/ 6 w 8"/>
              <a:gd name="T1" fmla="*/ 5 h 19"/>
              <a:gd name="T2" fmla="*/ 8 w 8"/>
              <a:gd name="T3" fmla="*/ 4 h 19"/>
              <a:gd name="T4" fmla="*/ 8 w 8"/>
              <a:gd name="T5" fmla="*/ 3 h 19"/>
              <a:gd name="T6" fmla="*/ 8 w 8"/>
              <a:gd name="T7" fmla="*/ 0 h 19"/>
              <a:gd name="T8" fmla="*/ 0 w 8"/>
              <a:gd name="T9" fmla="*/ 8 h 19"/>
              <a:gd name="T10" fmla="*/ 4 w 8"/>
              <a:gd name="T11" fmla="*/ 19 h 19"/>
              <a:gd name="T12" fmla="*/ 6 w 8"/>
              <a:gd name="T13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9">
                <a:moveTo>
                  <a:pt x="6" y="5"/>
                </a:moveTo>
                <a:cubicBezTo>
                  <a:pt x="7" y="5"/>
                  <a:pt x="7" y="4"/>
                  <a:pt x="8" y="4"/>
                </a:cubicBezTo>
                <a:cubicBezTo>
                  <a:pt x="8" y="4"/>
                  <a:pt x="8" y="3"/>
                  <a:pt x="8" y="3"/>
                </a:cubicBezTo>
                <a:cubicBezTo>
                  <a:pt x="8" y="2"/>
                  <a:pt x="8" y="1"/>
                  <a:pt x="8" y="0"/>
                </a:cubicBezTo>
                <a:cubicBezTo>
                  <a:pt x="5" y="2"/>
                  <a:pt x="2" y="6"/>
                  <a:pt x="0" y="8"/>
                </a:cubicBezTo>
                <a:cubicBezTo>
                  <a:pt x="0" y="12"/>
                  <a:pt x="2" y="16"/>
                  <a:pt x="4" y="19"/>
                </a:cubicBezTo>
                <a:cubicBezTo>
                  <a:pt x="3" y="15"/>
                  <a:pt x="4" y="9"/>
                  <a:pt x="6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7" name="出自【趣你的PPT】(微信:qunideppt)：最优质的PPT资源库"/>
          <p:cNvSpPr>
            <a:spLocks/>
          </p:cNvSpPr>
          <p:nvPr/>
        </p:nvSpPr>
        <p:spPr bwMode="auto">
          <a:xfrm>
            <a:off x="2957726" y="3007948"/>
            <a:ext cx="31689" cy="42251"/>
          </a:xfrm>
          <a:custGeom>
            <a:avLst/>
            <a:gdLst>
              <a:gd name="T0" fmla="*/ 3 w 17"/>
              <a:gd name="T1" fmla="*/ 0 h 22"/>
              <a:gd name="T2" fmla="*/ 3 w 17"/>
              <a:gd name="T3" fmla="*/ 1 h 22"/>
              <a:gd name="T4" fmla="*/ 1 w 17"/>
              <a:gd name="T5" fmla="*/ 15 h 22"/>
              <a:gd name="T6" fmla="*/ 15 w 17"/>
              <a:gd name="T7" fmla="*/ 22 h 22"/>
              <a:gd name="T8" fmla="*/ 17 w 17"/>
              <a:gd name="T9" fmla="*/ 21 h 22"/>
              <a:gd name="T10" fmla="*/ 3 w 17"/>
              <a:gd name="T1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22">
                <a:moveTo>
                  <a:pt x="3" y="0"/>
                </a:moveTo>
                <a:cubicBezTo>
                  <a:pt x="3" y="0"/>
                  <a:pt x="3" y="0"/>
                  <a:pt x="3" y="1"/>
                </a:cubicBezTo>
                <a:cubicBezTo>
                  <a:pt x="0" y="4"/>
                  <a:pt x="0" y="13"/>
                  <a:pt x="1" y="15"/>
                </a:cubicBezTo>
                <a:cubicBezTo>
                  <a:pt x="4" y="19"/>
                  <a:pt x="9" y="22"/>
                  <a:pt x="15" y="22"/>
                </a:cubicBezTo>
                <a:cubicBezTo>
                  <a:pt x="16" y="22"/>
                  <a:pt x="17" y="21"/>
                  <a:pt x="17" y="21"/>
                </a:cubicBezTo>
                <a:cubicBezTo>
                  <a:pt x="8" y="14"/>
                  <a:pt x="5" y="6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8" name="出自【趣你的PPT】(微信:qunideppt)：最优质的PPT资源库"/>
          <p:cNvSpPr>
            <a:spLocks/>
          </p:cNvSpPr>
          <p:nvPr/>
        </p:nvSpPr>
        <p:spPr bwMode="auto">
          <a:xfrm>
            <a:off x="2347205" y="4653611"/>
            <a:ext cx="6338" cy="4225"/>
          </a:xfrm>
          <a:custGeom>
            <a:avLst/>
            <a:gdLst>
              <a:gd name="T0" fmla="*/ 2 w 3"/>
              <a:gd name="T1" fmla="*/ 2 h 2"/>
              <a:gd name="T2" fmla="*/ 3 w 3"/>
              <a:gd name="T3" fmla="*/ 0 h 2"/>
              <a:gd name="T4" fmla="*/ 0 w 3"/>
              <a:gd name="T5" fmla="*/ 2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1"/>
                  <a:pt x="3" y="0"/>
                  <a:pt x="3" y="0"/>
                </a:cubicBezTo>
                <a:cubicBezTo>
                  <a:pt x="2" y="0"/>
                  <a:pt x="1" y="1"/>
                  <a:pt x="0" y="2"/>
                </a:cubicBezTo>
                <a:cubicBezTo>
                  <a:pt x="1" y="2"/>
                  <a:pt x="1" y="2"/>
                  <a:pt x="2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79" name="出自【趣你的PPT】(微信:qunideppt)：最优质的PPT资源库"/>
          <p:cNvSpPr>
            <a:spLocks/>
          </p:cNvSpPr>
          <p:nvPr/>
        </p:nvSpPr>
        <p:spPr bwMode="auto">
          <a:xfrm>
            <a:off x="2355655" y="4647273"/>
            <a:ext cx="23239" cy="10562"/>
          </a:xfrm>
          <a:custGeom>
            <a:avLst/>
            <a:gdLst>
              <a:gd name="T0" fmla="*/ 0 w 13"/>
              <a:gd name="T1" fmla="*/ 6 h 6"/>
              <a:gd name="T2" fmla="*/ 13 w 13"/>
              <a:gd name="T3" fmla="*/ 0 h 6"/>
              <a:gd name="T4" fmla="*/ 10 w 13"/>
              <a:gd name="T5" fmla="*/ 0 h 6"/>
              <a:gd name="T6" fmla="*/ 1 w 13"/>
              <a:gd name="T7" fmla="*/ 2 h 6"/>
              <a:gd name="T8" fmla="*/ 0 w 13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6">
                <a:moveTo>
                  <a:pt x="0" y="6"/>
                </a:moveTo>
                <a:cubicBezTo>
                  <a:pt x="3" y="5"/>
                  <a:pt x="8" y="3"/>
                  <a:pt x="13" y="0"/>
                </a:cubicBezTo>
                <a:cubicBezTo>
                  <a:pt x="12" y="0"/>
                  <a:pt x="11" y="0"/>
                  <a:pt x="10" y="0"/>
                </a:cubicBezTo>
                <a:cubicBezTo>
                  <a:pt x="7" y="0"/>
                  <a:pt x="4" y="1"/>
                  <a:pt x="1" y="2"/>
                </a:cubicBezTo>
                <a:cubicBezTo>
                  <a:pt x="1" y="3"/>
                  <a:pt x="0" y="4"/>
                  <a:pt x="0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0" name="出自【趣你的PPT】(微信:qunideppt)：最优质的PPT资源库"/>
          <p:cNvSpPr>
            <a:spLocks/>
          </p:cNvSpPr>
          <p:nvPr/>
        </p:nvSpPr>
        <p:spPr bwMode="auto">
          <a:xfrm>
            <a:off x="2355655" y="4649386"/>
            <a:ext cx="50701" cy="16900"/>
          </a:xfrm>
          <a:custGeom>
            <a:avLst/>
            <a:gdLst>
              <a:gd name="T0" fmla="*/ 0 w 28"/>
              <a:gd name="T1" fmla="*/ 6 h 10"/>
              <a:gd name="T2" fmla="*/ 0 w 28"/>
              <a:gd name="T3" fmla="*/ 8 h 10"/>
              <a:gd name="T4" fmla="*/ 4 w 28"/>
              <a:gd name="T5" fmla="*/ 7 h 10"/>
              <a:gd name="T6" fmla="*/ 28 w 28"/>
              <a:gd name="T7" fmla="*/ 10 h 10"/>
              <a:gd name="T8" fmla="*/ 15 w 28"/>
              <a:gd name="T9" fmla="*/ 0 h 10"/>
              <a:gd name="T10" fmla="*/ 0 w 28"/>
              <a:gd name="T11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10">
                <a:moveTo>
                  <a:pt x="0" y="6"/>
                </a:moveTo>
                <a:cubicBezTo>
                  <a:pt x="0" y="7"/>
                  <a:pt x="0" y="8"/>
                  <a:pt x="0" y="8"/>
                </a:cubicBezTo>
                <a:cubicBezTo>
                  <a:pt x="1" y="8"/>
                  <a:pt x="2" y="7"/>
                  <a:pt x="4" y="7"/>
                </a:cubicBezTo>
                <a:cubicBezTo>
                  <a:pt x="11" y="5"/>
                  <a:pt x="19" y="6"/>
                  <a:pt x="28" y="10"/>
                </a:cubicBezTo>
                <a:cubicBezTo>
                  <a:pt x="26" y="5"/>
                  <a:pt x="21" y="1"/>
                  <a:pt x="15" y="0"/>
                </a:cubicBezTo>
                <a:cubicBezTo>
                  <a:pt x="9" y="4"/>
                  <a:pt x="4" y="6"/>
                  <a:pt x="0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1" name="出自【趣你的PPT】(微信:qunideppt)：最优质的PPT资源库"/>
          <p:cNvSpPr>
            <a:spLocks/>
          </p:cNvSpPr>
          <p:nvPr/>
        </p:nvSpPr>
        <p:spPr bwMode="auto">
          <a:xfrm>
            <a:off x="2338755" y="4662062"/>
            <a:ext cx="12675" cy="16900"/>
          </a:xfrm>
          <a:custGeom>
            <a:avLst/>
            <a:gdLst>
              <a:gd name="T0" fmla="*/ 7 w 7"/>
              <a:gd name="T1" fmla="*/ 2 h 9"/>
              <a:gd name="T2" fmla="*/ 7 w 7"/>
              <a:gd name="T3" fmla="*/ 0 h 9"/>
              <a:gd name="T4" fmla="*/ 4 w 7"/>
              <a:gd name="T5" fmla="*/ 0 h 9"/>
              <a:gd name="T6" fmla="*/ 3 w 7"/>
              <a:gd name="T7" fmla="*/ 0 h 9"/>
              <a:gd name="T8" fmla="*/ 0 w 7"/>
              <a:gd name="T9" fmla="*/ 9 h 9"/>
              <a:gd name="T10" fmla="*/ 7 w 7"/>
              <a:gd name="T11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9">
                <a:moveTo>
                  <a:pt x="7" y="2"/>
                </a:moveTo>
                <a:cubicBezTo>
                  <a:pt x="7" y="1"/>
                  <a:pt x="7" y="1"/>
                  <a:pt x="7" y="0"/>
                </a:cubicBezTo>
                <a:cubicBezTo>
                  <a:pt x="6" y="0"/>
                  <a:pt x="5" y="0"/>
                  <a:pt x="4" y="0"/>
                </a:cubicBezTo>
                <a:cubicBezTo>
                  <a:pt x="4" y="0"/>
                  <a:pt x="3" y="0"/>
                  <a:pt x="3" y="0"/>
                </a:cubicBezTo>
                <a:cubicBezTo>
                  <a:pt x="1" y="3"/>
                  <a:pt x="0" y="5"/>
                  <a:pt x="0" y="9"/>
                </a:cubicBezTo>
                <a:cubicBezTo>
                  <a:pt x="1" y="7"/>
                  <a:pt x="3" y="4"/>
                  <a:pt x="7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2" name="出自【趣你的PPT】(微信:qunideppt)：最优质的PPT资源库"/>
          <p:cNvSpPr>
            <a:spLocks/>
          </p:cNvSpPr>
          <p:nvPr/>
        </p:nvSpPr>
        <p:spPr bwMode="auto">
          <a:xfrm>
            <a:off x="2355655" y="4676849"/>
            <a:ext cx="48589" cy="42251"/>
          </a:xfrm>
          <a:custGeom>
            <a:avLst/>
            <a:gdLst>
              <a:gd name="T0" fmla="*/ 1 w 27"/>
              <a:gd name="T1" fmla="*/ 1 h 23"/>
              <a:gd name="T2" fmla="*/ 0 w 27"/>
              <a:gd name="T3" fmla="*/ 1 h 23"/>
              <a:gd name="T4" fmla="*/ 15 w 27"/>
              <a:gd name="T5" fmla="*/ 23 h 23"/>
              <a:gd name="T6" fmla="*/ 27 w 27"/>
              <a:gd name="T7" fmla="*/ 15 h 23"/>
              <a:gd name="T8" fmla="*/ 1 w 27"/>
              <a:gd name="T9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1" y="1"/>
                </a:moveTo>
                <a:cubicBezTo>
                  <a:pt x="1" y="1"/>
                  <a:pt x="1" y="1"/>
                  <a:pt x="0" y="1"/>
                </a:cubicBezTo>
                <a:cubicBezTo>
                  <a:pt x="2" y="10"/>
                  <a:pt x="7" y="18"/>
                  <a:pt x="15" y="23"/>
                </a:cubicBezTo>
                <a:cubicBezTo>
                  <a:pt x="20" y="22"/>
                  <a:pt x="25" y="19"/>
                  <a:pt x="27" y="15"/>
                </a:cubicBezTo>
                <a:cubicBezTo>
                  <a:pt x="22" y="10"/>
                  <a:pt x="10" y="0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3" name="出自【趣你的PPT】(微信:qunideppt)：最优质的PPT资源库"/>
          <p:cNvSpPr>
            <a:spLocks/>
          </p:cNvSpPr>
          <p:nvPr/>
        </p:nvSpPr>
        <p:spPr bwMode="auto">
          <a:xfrm>
            <a:off x="2355655" y="4659948"/>
            <a:ext cx="54926" cy="40137"/>
          </a:xfrm>
          <a:custGeom>
            <a:avLst/>
            <a:gdLst>
              <a:gd name="T0" fmla="*/ 4 w 30"/>
              <a:gd name="T1" fmla="*/ 2 h 22"/>
              <a:gd name="T2" fmla="*/ 0 w 30"/>
              <a:gd name="T3" fmla="*/ 4 h 22"/>
              <a:gd name="T4" fmla="*/ 0 w 30"/>
              <a:gd name="T5" fmla="*/ 9 h 22"/>
              <a:gd name="T6" fmla="*/ 1 w 30"/>
              <a:gd name="T7" fmla="*/ 8 h 22"/>
              <a:gd name="T8" fmla="*/ 28 w 30"/>
              <a:gd name="T9" fmla="*/ 22 h 22"/>
              <a:gd name="T10" fmla="*/ 30 w 30"/>
              <a:gd name="T11" fmla="*/ 13 h 22"/>
              <a:gd name="T12" fmla="*/ 29 w 30"/>
              <a:gd name="T13" fmla="*/ 7 h 22"/>
              <a:gd name="T14" fmla="*/ 4 w 30"/>
              <a:gd name="T15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2">
                <a:moveTo>
                  <a:pt x="4" y="2"/>
                </a:moveTo>
                <a:cubicBezTo>
                  <a:pt x="3" y="3"/>
                  <a:pt x="1" y="3"/>
                  <a:pt x="0" y="4"/>
                </a:cubicBezTo>
                <a:cubicBezTo>
                  <a:pt x="0" y="6"/>
                  <a:pt x="0" y="7"/>
                  <a:pt x="0" y="9"/>
                </a:cubicBezTo>
                <a:cubicBezTo>
                  <a:pt x="0" y="8"/>
                  <a:pt x="1" y="8"/>
                  <a:pt x="1" y="8"/>
                </a:cubicBezTo>
                <a:cubicBezTo>
                  <a:pt x="10" y="8"/>
                  <a:pt x="22" y="17"/>
                  <a:pt x="28" y="22"/>
                </a:cubicBezTo>
                <a:cubicBezTo>
                  <a:pt x="30" y="19"/>
                  <a:pt x="30" y="16"/>
                  <a:pt x="30" y="13"/>
                </a:cubicBezTo>
                <a:cubicBezTo>
                  <a:pt x="30" y="11"/>
                  <a:pt x="30" y="9"/>
                  <a:pt x="29" y="7"/>
                </a:cubicBezTo>
                <a:cubicBezTo>
                  <a:pt x="20" y="2"/>
                  <a:pt x="12" y="0"/>
                  <a:pt x="4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4" name="出自【趣你的PPT】(微信:qunideppt)：最优质的PPT资源库"/>
          <p:cNvSpPr>
            <a:spLocks/>
          </p:cNvSpPr>
          <p:nvPr/>
        </p:nvSpPr>
        <p:spPr bwMode="auto">
          <a:xfrm>
            <a:off x="2336642" y="4668398"/>
            <a:ext cx="14788" cy="35912"/>
          </a:xfrm>
          <a:custGeom>
            <a:avLst/>
            <a:gdLst>
              <a:gd name="T0" fmla="*/ 7 w 8"/>
              <a:gd name="T1" fmla="*/ 6 h 19"/>
              <a:gd name="T2" fmla="*/ 8 w 8"/>
              <a:gd name="T3" fmla="*/ 4 h 19"/>
              <a:gd name="T4" fmla="*/ 8 w 8"/>
              <a:gd name="T5" fmla="*/ 4 h 19"/>
              <a:gd name="T6" fmla="*/ 8 w 8"/>
              <a:gd name="T7" fmla="*/ 0 h 19"/>
              <a:gd name="T8" fmla="*/ 0 w 8"/>
              <a:gd name="T9" fmla="*/ 9 h 19"/>
              <a:gd name="T10" fmla="*/ 4 w 8"/>
              <a:gd name="T11" fmla="*/ 19 h 19"/>
              <a:gd name="T12" fmla="*/ 7 w 8"/>
              <a:gd name="T1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9">
                <a:moveTo>
                  <a:pt x="7" y="6"/>
                </a:moveTo>
                <a:cubicBezTo>
                  <a:pt x="7" y="5"/>
                  <a:pt x="8" y="5"/>
                  <a:pt x="8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3"/>
                  <a:pt x="8" y="1"/>
                  <a:pt x="8" y="0"/>
                </a:cubicBezTo>
                <a:cubicBezTo>
                  <a:pt x="5" y="2"/>
                  <a:pt x="2" y="6"/>
                  <a:pt x="0" y="9"/>
                </a:cubicBezTo>
                <a:cubicBezTo>
                  <a:pt x="1" y="13"/>
                  <a:pt x="2" y="16"/>
                  <a:pt x="4" y="19"/>
                </a:cubicBezTo>
                <a:cubicBezTo>
                  <a:pt x="4" y="16"/>
                  <a:pt x="4" y="9"/>
                  <a:pt x="7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5" name="出自【趣你的PPT】(微信:qunideppt)：最优质的PPT资源库"/>
          <p:cNvSpPr>
            <a:spLocks/>
          </p:cNvSpPr>
          <p:nvPr/>
        </p:nvSpPr>
        <p:spPr bwMode="auto">
          <a:xfrm>
            <a:off x="2347205" y="4681074"/>
            <a:ext cx="31689" cy="40137"/>
          </a:xfrm>
          <a:custGeom>
            <a:avLst/>
            <a:gdLst>
              <a:gd name="T0" fmla="*/ 4 w 18"/>
              <a:gd name="T1" fmla="*/ 0 h 22"/>
              <a:gd name="T2" fmla="*/ 3 w 18"/>
              <a:gd name="T3" fmla="*/ 1 h 22"/>
              <a:gd name="T4" fmla="*/ 1 w 18"/>
              <a:gd name="T5" fmla="*/ 16 h 22"/>
              <a:gd name="T6" fmla="*/ 15 w 18"/>
              <a:gd name="T7" fmla="*/ 22 h 22"/>
              <a:gd name="T8" fmla="*/ 18 w 18"/>
              <a:gd name="T9" fmla="*/ 22 h 22"/>
              <a:gd name="T10" fmla="*/ 4 w 18"/>
              <a:gd name="T1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22">
                <a:moveTo>
                  <a:pt x="4" y="0"/>
                </a:moveTo>
                <a:cubicBezTo>
                  <a:pt x="3" y="1"/>
                  <a:pt x="3" y="1"/>
                  <a:pt x="3" y="1"/>
                </a:cubicBezTo>
                <a:cubicBezTo>
                  <a:pt x="0" y="5"/>
                  <a:pt x="1" y="13"/>
                  <a:pt x="1" y="16"/>
                </a:cubicBezTo>
                <a:cubicBezTo>
                  <a:pt x="5" y="20"/>
                  <a:pt x="10" y="22"/>
                  <a:pt x="15" y="22"/>
                </a:cubicBezTo>
                <a:cubicBezTo>
                  <a:pt x="16" y="22"/>
                  <a:pt x="17" y="22"/>
                  <a:pt x="18" y="22"/>
                </a:cubicBezTo>
                <a:cubicBezTo>
                  <a:pt x="9" y="15"/>
                  <a:pt x="5" y="7"/>
                  <a:pt x="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6" name="出自【趣你的PPT】(微信:qunideppt)：最优质的PPT资源库"/>
          <p:cNvSpPr>
            <a:spLocks/>
          </p:cNvSpPr>
          <p:nvPr/>
        </p:nvSpPr>
        <p:spPr bwMode="auto">
          <a:xfrm>
            <a:off x="2860550" y="4011401"/>
            <a:ext cx="59151" cy="82388"/>
          </a:xfrm>
          <a:custGeom>
            <a:avLst/>
            <a:gdLst>
              <a:gd name="T0" fmla="*/ 16 w 33"/>
              <a:gd name="T1" fmla="*/ 44 h 44"/>
              <a:gd name="T2" fmla="*/ 33 w 33"/>
              <a:gd name="T3" fmla="*/ 39 h 44"/>
              <a:gd name="T4" fmla="*/ 31 w 33"/>
              <a:gd name="T5" fmla="*/ 16 h 44"/>
              <a:gd name="T6" fmla="*/ 15 w 33"/>
              <a:gd name="T7" fmla="*/ 3 h 44"/>
              <a:gd name="T8" fmla="*/ 7 w 33"/>
              <a:gd name="T9" fmla="*/ 22 h 44"/>
              <a:gd name="T10" fmla="*/ 16 w 33"/>
              <a:gd name="T1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44">
                <a:moveTo>
                  <a:pt x="16" y="44"/>
                </a:moveTo>
                <a:cubicBezTo>
                  <a:pt x="33" y="39"/>
                  <a:pt x="33" y="39"/>
                  <a:pt x="33" y="39"/>
                </a:cubicBezTo>
                <a:cubicBezTo>
                  <a:pt x="32" y="35"/>
                  <a:pt x="32" y="28"/>
                  <a:pt x="31" y="16"/>
                </a:cubicBezTo>
                <a:cubicBezTo>
                  <a:pt x="30" y="0"/>
                  <a:pt x="18" y="2"/>
                  <a:pt x="15" y="3"/>
                </a:cubicBezTo>
                <a:cubicBezTo>
                  <a:pt x="11" y="3"/>
                  <a:pt x="0" y="8"/>
                  <a:pt x="7" y="22"/>
                </a:cubicBezTo>
                <a:cubicBezTo>
                  <a:pt x="11" y="33"/>
                  <a:pt x="14" y="40"/>
                  <a:pt x="16" y="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7" name="出自【趣你的PPT】(微信:qunideppt)：最优质的PPT资源库"/>
          <p:cNvSpPr>
            <a:spLocks/>
          </p:cNvSpPr>
          <p:nvPr/>
        </p:nvSpPr>
        <p:spPr bwMode="auto">
          <a:xfrm>
            <a:off x="2892238" y="4095903"/>
            <a:ext cx="33801" cy="21125"/>
          </a:xfrm>
          <a:custGeom>
            <a:avLst/>
            <a:gdLst>
              <a:gd name="T0" fmla="*/ 0 w 18"/>
              <a:gd name="T1" fmla="*/ 4 h 12"/>
              <a:gd name="T2" fmla="*/ 1 w 18"/>
              <a:gd name="T3" fmla="*/ 12 h 12"/>
              <a:gd name="T4" fmla="*/ 18 w 18"/>
              <a:gd name="T5" fmla="*/ 7 h 12"/>
              <a:gd name="T6" fmla="*/ 16 w 18"/>
              <a:gd name="T7" fmla="*/ 0 h 12"/>
              <a:gd name="T8" fmla="*/ 0 w 18"/>
              <a:gd name="T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2">
                <a:moveTo>
                  <a:pt x="0" y="4"/>
                </a:moveTo>
                <a:cubicBezTo>
                  <a:pt x="0" y="6"/>
                  <a:pt x="0" y="9"/>
                  <a:pt x="1" y="12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4"/>
                  <a:pt x="16" y="2"/>
                  <a:pt x="16" y="0"/>
                </a:cubicBezTo>
                <a:lnTo>
                  <a:pt x="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8" name="出自【趣你的PPT】(微信:qunideppt)：最优质的PPT资源库"/>
          <p:cNvSpPr>
            <a:spLocks/>
          </p:cNvSpPr>
          <p:nvPr/>
        </p:nvSpPr>
        <p:spPr bwMode="auto">
          <a:xfrm>
            <a:off x="2877450" y="4119140"/>
            <a:ext cx="101402" cy="175340"/>
          </a:xfrm>
          <a:custGeom>
            <a:avLst/>
            <a:gdLst>
              <a:gd name="T0" fmla="*/ 34 w 56"/>
              <a:gd name="T1" fmla="*/ 5 h 96"/>
              <a:gd name="T2" fmla="*/ 30 w 56"/>
              <a:gd name="T3" fmla="*/ 0 h 96"/>
              <a:gd name="T4" fmla="*/ 10 w 56"/>
              <a:gd name="T5" fmla="*/ 5 h 96"/>
              <a:gd name="T6" fmla="*/ 9 w 56"/>
              <a:gd name="T7" fmla="*/ 12 h 96"/>
              <a:gd name="T8" fmla="*/ 9 w 56"/>
              <a:gd name="T9" fmla="*/ 57 h 96"/>
              <a:gd name="T10" fmla="*/ 28 w 56"/>
              <a:gd name="T11" fmla="*/ 95 h 96"/>
              <a:gd name="T12" fmla="*/ 56 w 56"/>
              <a:gd name="T13" fmla="*/ 88 h 96"/>
              <a:gd name="T14" fmla="*/ 55 w 56"/>
              <a:gd name="T15" fmla="*/ 46 h 96"/>
              <a:gd name="T16" fmla="*/ 34 w 56"/>
              <a:gd name="T17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96">
                <a:moveTo>
                  <a:pt x="34" y="5"/>
                </a:moveTo>
                <a:cubicBezTo>
                  <a:pt x="33" y="3"/>
                  <a:pt x="31" y="2"/>
                  <a:pt x="30" y="0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9"/>
                  <a:pt x="9" y="12"/>
                </a:cubicBezTo>
                <a:cubicBezTo>
                  <a:pt x="6" y="24"/>
                  <a:pt x="0" y="39"/>
                  <a:pt x="9" y="57"/>
                </a:cubicBezTo>
                <a:cubicBezTo>
                  <a:pt x="19" y="76"/>
                  <a:pt x="28" y="95"/>
                  <a:pt x="28" y="95"/>
                </a:cubicBezTo>
                <a:cubicBezTo>
                  <a:pt x="28" y="95"/>
                  <a:pt x="44" y="96"/>
                  <a:pt x="56" y="88"/>
                </a:cubicBezTo>
                <a:cubicBezTo>
                  <a:pt x="56" y="88"/>
                  <a:pt x="55" y="66"/>
                  <a:pt x="55" y="46"/>
                </a:cubicBezTo>
                <a:cubicBezTo>
                  <a:pt x="55" y="25"/>
                  <a:pt x="42" y="15"/>
                  <a:pt x="34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89" name="出自【趣你的PPT】(微信:qunideppt)：最优质的PPT资源库"/>
          <p:cNvSpPr>
            <a:spLocks/>
          </p:cNvSpPr>
          <p:nvPr/>
        </p:nvSpPr>
        <p:spPr bwMode="auto">
          <a:xfrm>
            <a:off x="2740136" y="2315037"/>
            <a:ext cx="54926" cy="73938"/>
          </a:xfrm>
          <a:custGeom>
            <a:avLst/>
            <a:gdLst>
              <a:gd name="T0" fmla="*/ 6 w 30"/>
              <a:gd name="T1" fmla="*/ 40 h 40"/>
              <a:gd name="T2" fmla="*/ 24 w 30"/>
              <a:gd name="T3" fmla="*/ 40 h 40"/>
              <a:gd name="T4" fmla="*/ 28 w 30"/>
              <a:gd name="T5" fmla="*/ 17 h 40"/>
              <a:gd name="T6" fmla="*/ 15 w 30"/>
              <a:gd name="T7" fmla="*/ 0 h 40"/>
              <a:gd name="T8" fmla="*/ 3 w 30"/>
              <a:gd name="T9" fmla="*/ 17 h 40"/>
              <a:gd name="T10" fmla="*/ 6 w 30"/>
              <a:gd name="T1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" h="40">
                <a:moveTo>
                  <a:pt x="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5" y="36"/>
                  <a:pt x="26" y="28"/>
                  <a:pt x="28" y="17"/>
                </a:cubicBezTo>
                <a:cubicBezTo>
                  <a:pt x="30" y="1"/>
                  <a:pt x="19" y="0"/>
                  <a:pt x="15" y="0"/>
                </a:cubicBezTo>
                <a:cubicBezTo>
                  <a:pt x="12" y="0"/>
                  <a:pt x="0" y="1"/>
                  <a:pt x="3" y="17"/>
                </a:cubicBezTo>
                <a:cubicBezTo>
                  <a:pt x="5" y="28"/>
                  <a:pt x="6" y="36"/>
                  <a:pt x="6" y="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0" name="出自【趣你的PPT】(微信:qunideppt)：最优质的PPT资源库"/>
          <p:cNvSpPr>
            <a:spLocks/>
          </p:cNvSpPr>
          <p:nvPr/>
        </p:nvSpPr>
        <p:spPr bwMode="auto">
          <a:xfrm>
            <a:off x="2750698" y="2399538"/>
            <a:ext cx="33801" cy="12675"/>
          </a:xfrm>
          <a:custGeom>
            <a:avLst/>
            <a:gdLst>
              <a:gd name="T0" fmla="*/ 1 w 18"/>
              <a:gd name="T1" fmla="*/ 0 h 7"/>
              <a:gd name="T2" fmla="*/ 0 w 18"/>
              <a:gd name="T3" fmla="*/ 7 h 7"/>
              <a:gd name="T4" fmla="*/ 18 w 18"/>
              <a:gd name="T5" fmla="*/ 7 h 7"/>
              <a:gd name="T6" fmla="*/ 18 w 18"/>
              <a:gd name="T7" fmla="*/ 0 h 7"/>
              <a:gd name="T8" fmla="*/ 1 w 1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7">
                <a:moveTo>
                  <a:pt x="1" y="0"/>
                </a:moveTo>
                <a:cubicBezTo>
                  <a:pt x="1" y="2"/>
                  <a:pt x="1" y="4"/>
                  <a:pt x="0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4"/>
                  <a:pt x="18" y="2"/>
                  <a:pt x="18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1" name="出自【趣你的PPT】(微信:qunideppt)：最优质的PPT资源库"/>
          <p:cNvSpPr>
            <a:spLocks/>
          </p:cNvSpPr>
          <p:nvPr/>
        </p:nvSpPr>
        <p:spPr bwMode="auto">
          <a:xfrm>
            <a:off x="2716897" y="2422777"/>
            <a:ext cx="103515" cy="177453"/>
          </a:xfrm>
          <a:custGeom>
            <a:avLst/>
            <a:gdLst>
              <a:gd name="T0" fmla="*/ 41 w 57"/>
              <a:gd name="T1" fmla="*/ 6 h 96"/>
              <a:gd name="T2" fmla="*/ 39 w 57"/>
              <a:gd name="T3" fmla="*/ 0 h 96"/>
              <a:gd name="T4" fmla="*/ 18 w 57"/>
              <a:gd name="T5" fmla="*/ 0 h 96"/>
              <a:gd name="T6" fmla="*/ 15 w 57"/>
              <a:gd name="T7" fmla="*/ 6 h 96"/>
              <a:gd name="T8" fmla="*/ 5 w 57"/>
              <a:gd name="T9" fmla="*/ 51 h 96"/>
              <a:gd name="T10" fmla="*/ 14 w 57"/>
              <a:gd name="T11" fmla="*/ 92 h 96"/>
              <a:gd name="T12" fmla="*/ 43 w 57"/>
              <a:gd name="T13" fmla="*/ 92 h 96"/>
              <a:gd name="T14" fmla="*/ 52 w 57"/>
              <a:gd name="T15" fmla="*/ 51 h 96"/>
              <a:gd name="T16" fmla="*/ 41 w 57"/>
              <a:gd name="T17" fmla="*/ 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96">
                <a:moveTo>
                  <a:pt x="41" y="6"/>
                </a:moveTo>
                <a:cubicBezTo>
                  <a:pt x="40" y="4"/>
                  <a:pt x="40" y="2"/>
                  <a:pt x="3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2"/>
                  <a:pt x="16" y="4"/>
                  <a:pt x="15" y="6"/>
                </a:cubicBezTo>
                <a:cubicBezTo>
                  <a:pt x="10" y="18"/>
                  <a:pt x="0" y="31"/>
                  <a:pt x="5" y="51"/>
                </a:cubicBezTo>
                <a:cubicBezTo>
                  <a:pt x="9" y="71"/>
                  <a:pt x="14" y="92"/>
                  <a:pt x="14" y="92"/>
                </a:cubicBezTo>
                <a:cubicBezTo>
                  <a:pt x="14" y="92"/>
                  <a:pt x="29" y="96"/>
                  <a:pt x="43" y="92"/>
                </a:cubicBezTo>
                <a:cubicBezTo>
                  <a:pt x="43" y="92"/>
                  <a:pt x="47" y="71"/>
                  <a:pt x="52" y="51"/>
                </a:cubicBezTo>
                <a:cubicBezTo>
                  <a:pt x="57" y="31"/>
                  <a:pt x="47" y="18"/>
                  <a:pt x="41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2" name="出自【趣你的PPT】(微信:qunideppt)：最优质的PPT资源库"/>
          <p:cNvSpPr>
            <a:spLocks/>
          </p:cNvSpPr>
          <p:nvPr/>
        </p:nvSpPr>
        <p:spPr bwMode="auto">
          <a:xfrm>
            <a:off x="2626059" y="2813595"/>
            <a:ext cx="42251" cy="40137"/>
          </a:xfrm>
          <a:custGeom>
            <a:avLst/>
            <a:gdLst>
              <a:gd name="T0" fmla="*/ 17 w 23"/>
              <a:gd name="T1" fmla="*/ 21 h 21"/>
              <a:gd name="T2" fmla="*/ 23 w 23"/>
              <a:gd name="T3" fmla="*/ 14 h 21"/>
              <a:gd name="T4" fmla="*/ 15 w 23"/>
              <a:gd name="T5" fmla="*/ 6 h 21"/>
              <a:gd name="T6" fmla="*/ 4 w 23"/>
              <a:gd name="T7" fmla="*/ 6 h 21"/>
              <a:gd name="T8" fmla="*/ 7 w 23"/>
              <a:gd name="T9" fmla="*/ 16 h 21"/>
              <a:gd name="T10" fmla="*/ 17 w 23"/>
              <a:gd name="T11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" h="21">
                <a:moveTo>
                  <a:pt x="17" y="21"/>
                </a:moveTo>
                <a:cubicBezTo>
                  <a:pt x="23" y="14"/>
                  <a:pt x="23" y="14"/>
                  <a:pt x="23" y="14"/>
                </a:cubicBezTo>
                <a:cubicBezTo>
                  <a:pt x="21" y="13"/>
                  <a:pt x="19" y="10"/>
                  <a:pt x="15" y="6"/>
                </a:cubicBezTo>
                <a:cubicBezTo>
                  <a:pt x="9" y="0"/>
                  <a:pt x="5" y="5"/>
                  <a:pt x="4" y="6"/>
                </a:cubicBezTo>
                <a:cubicBezTo>
                  <a:pt x="3" y="7"/>
                  <a:pt x="0" y="12"/>
                  <a:pt x="7" y="16"/>
                </a:cubicBezTo>
                <a:cubicBezTo>
                  <a:pt x="12" y="19"/>
                  <a:pt x="16" y="20"/>
                  <a:pt x="17" y="2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3" name="出自【趣你的PPT】(微信:qunideppt)：最优质的PPT资源库"/>
          <p:cNvSpPr>
            <a:spLocks/>
          </p:cNvSpPr>
          <p:nvPr/>
        </p:nvSpPr>
        <p:spPr bwMode="auto">
          <a:xfrm>
            <a:off x="2664085" y="2843170"/>
            <a:ext cx="14788" cy="16900"/>
          </a:xfrm>
          <a:custGeom>
            <a:avLst/>
            <a:gdLst>
              <a:gd name="T0" fmla="*/ 0 w 8"/>
              <a:gd name="T1" fmla="*/ 7 h 9"/>
              <a:gd name="T2" fmla="*/ 3 w 8"/>
              <a:gd name="T3" fmla="*/ 9 h 9"/>
              <a:gd name="T4" fmla="*/ 8 w 8"/>
              <a:gd name="T5" fmla="*/ 2 h 9"/>
              <a:gd name="T6" fmla="*/ 5 w 8"/>
              <a:gd name="T7" fmla="*/ 0 h 9"/>
              <a:gd name="T8" fmla="*/ 0 w 8"/>
              <a:gd name="T9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9">
                <a:moveTo>
                  <a:pt x="0" y="7"/>
                </a:moveTo>
                <a:cubicBezTo>
                  <a:pt x="1" y="7"/>
                  <a:pt x="2" y="8"/>
                  <a:pt x="3" y="9"/>
                </a:cubicBezTo>
                <a:cubicBezTo>
                  <a:pt x="8" y="2"/>
                  <a:pt x="8" y="2"/>
                  <a:pt x="8" y="2"/>
                </a:cubicBezTo>
                <a:cubicBezTo>
                  <a:pt x="7" y="1"/>
                  <a:pt x="6" y="1"/>
                  <a:pt x="5" y="0"/>
                </a:cubicBez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4" name="出自【趣你的PPT】(微信:qunideppt)：最优质的PPT资源库"/>
          <p:cNvSpPr>
            <a:spLocks/>
          </p:cNvSpPr>
          <p:nvPr/>
        </p:nvSpPr>
        <p:spPr bwMode="auto">
          <a:xfrm>
            <a:off x="2672535" y="2849508"/>
            <a:ext cx="80276" cy="67601"/>
          </a:xfrm>
          <a:custGeom>
            <a:avLst/>
            <a:gdLst>
              <a:gd name="T0" fmla="*/ 9 w 44"/>
              <a:gd name="T1" fmla="*/ 1 h 37"/>
              <a:gd name="T2" fmla="*/ 6 w 44"/>
              <a:gd name="T3" fmla="*/ 0 h 37"/>
              <a:gd name="T4" fmla="*/ 0 w 44"/>
              <a:gd name="T5" fmla="*/ 9 h 37"/>
              <a:gd name="T6" fmla="*/ 1 w 44"/>
              <a:gd name="T7" fmla="*/ 12 h 37"/>
              <a:gd name="T8" fmla="*/ 16 w 44"/>
              <a:gd name="T9" fmla="*/ 29 h 37"/>
              <a:gd name="T10" fmla="*/ 35 w 44"/>
              <a:gd name="T11" fmla="*/ 37 h 37"/>
              <a:gd name="T12" fmla="*/ 44 w 44"/>
              <a:gd name="T13" fmla="*/ 25 h 37"/>
              <a:gd name="T14" fmla="*/ 30 w 44"/>
              <a:gd name="T15" fmla="*/ 10 h 37"/>
              <a:gd name="T16" fmla="*/ 9 w 44"/>
              <a:gd name="T17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37">
                <a:moveTo>
                  <a:pt x="9" y="1"/>
                </a:moveTo>
                <a:cubicBezTo>
                  <a:pt x="8" y="1"/>
                  <a:pt x="7" y="1"/>
                  <a:pt x="6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1" y="12"/>
                </a:cubicBezTo>
                <a:cubicBezTo>
                  <a:pt x="4" y="17"/>
                  <a:pt x="7" y="25"/>
                  <a:pt x="16" y="29"/>
                </a:cubicBezTo>
                <a:cubicBezTo>
                  <a:pt x="26" y="33"/>
                  <a:pt x="35" y="37"/>
                  <a:pt x="35" y="37"/>
                </a:cubicBezTo>
                <a:cubicBezTo>
                  <a:pt x="35" y="37"/>
                  <a:pt x="41" y="32"/>
                  <a:pt x="44" y="25"/>
                </a:cubicBezTo>
                <a:cubicBezTo>
                  <a:pt x="44" y="25"/>
                  <a:pt x="37" y="18"/>
                  <a:pt x="30" y="10"/>
                </a:cubicBezTo>
                <a:cubicBezTo>
                  <a:pt x="23" y="2"/>
                  <a:pt x="15" y="2"/>
                  <a:pt x="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5" name="出自【趣你的PPT】(微信:qunideppt)：最优质的PPT资源库"/>
          <p:cNvSpPr>
            <a:spLocks/>
          </p:cNvSpPr>
          <p:nvPr/>
        </p:nvSpPr>
        <p:spPr bwMode="auto">
          <a:xfrm>
            <a:off x="2404243" y="4381094"/>
            <a:ext cx="38026" cy="42251"/>
          </a:xfrm>
          <a:custGeom>
            <a:avLst/>
            <a:gdLst>
              <a:gd name="T0" fmla="*/ 13 w 20"/>
              <a:gd name="T1" fmla="*/ 23 h 23"/>
              <a:gd name="T2" fmla="*/ 20 w 20"/>
              <a:gd name="T3" fmla="*/ 18 h 23"/>
              <a:gd name="T4" fmla="*/ 16 w 20"/>
              <a:gd name="T5" fmla="*/ 8 h 23"/>
              <a:gd name="T6" fmla="*/ 6 w 20"/>
              <a:gd name="T7" fmla="*/ 3 h 23"/>
              <a:gd name="T8" fmla="*/ 5 w 20"/>
              <a:gd name="T9" fmla="*/ 14 h 23"/>
              <a:gd name="T10" fmla="*/ 13 w 20"/>
              <a:gd name="T1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23">
                <a:moveTo>
                  <a:pt x="13" y="23"/>
                </a:moveTo>
                <a:cubicBezTo>
                  <a:pt x="20" y="18"/>
                  <a:pt x="20" y="18"/>
                  <a:pt x="20" y="18"/>
                </a:cubicBezTo>
                <a:cubicBezTo>
                  <a:pt x="19" y="16"/>
                  <a:pt x="18" y="13"/>
                  <a:pt x="16" y="8"/>
                </a:cubicBezTo>
                <a:cubicBezTo>
                  <a:pt x="13" y="0"/>
                  <a:pt x="8" y="3"/>
                  <a:pt x="6" y="3"/>
                </a:cubicBezTo>
                <a:cubicBezTo>
                  <a:pt x="5" y="4"/>
                  <a:pt x="0" y="8"/>
                  <a:pt x="5" y="14"/>
                </a:cubicBezTo>
                <a:cubicBezTo>
                  <a:pt x="9" y="18"/>
                  <a:pt x="11" y="21"/>
                  <a:pt x="13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6" name="出自【趣你的PPT】(微信:qunideppt)：最优质的PPT资源库"/>
          <p:cNvSpPr>
            <a:spLocks/>
          </p:cNvSpPr>
          <p:nvPr/>
        </p:nvSpPr>
        <p:spPr bwMode="auto">
          <a:xfrm>
            <a:off x="2431706" y="4419120"/>
            <a:ext cx="16900" cy="14787"/>
          </a:xfrm>
          <a:custGeom>
            <a:avLst/>
            <a:gdLst>
              <a:gd name="T0" fmla="*/ 0 w 10"/>
              <a:gd name="T1" fmla="*/ 4 h 8"/>
              <a:gd name="T2" fmla="*/ 2 w 10"/>
              <a:gd name="T3" fmla="*/ 8 h 8"/>
              <a:gd name="T4" fmla="*/ 10 w 10"/>
              <a:gd name="T5" fmla="*/ 3 h 8"/>
              <a:gd name="T6" fmla="*/ 8 w 10"/>
              <a:gd name="T7" fmla="*/ 0 h 8"/>
              <a:gd name="T8" fmla="*/ 0 w 10"/>
              <a:gd name="T9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8">
                <a:moveTo>
                  <a:pt x="0" y="4"/>
                </a:moveTo>
                <a:cubicBezTo>
                  <a:pt x="1" y="5"/>
                  <a:pt x="1" y="6"/>
                  <a:pt x="2" y="8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8" y="0"/>
                </a:cubicBezTo>
                <a:lnTo>
                  <a:pt x="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7" name="出自【趣你的PPT】(微信:qunideppt)：最优质的PPT资源库"/>
          <p:cNvSpPr>
            <a:spLocks/>
          </p:cNvSpPr>
          <p:nvPr/>
        </p:nvSpPr>
        <p:spPr bwMode="auto">
          <a:xfrm>
            <a:off x="2435931" y="4429683"/>
            <a:ext cx="61264" cy="84501"/>
          </a:xfrm>
          <a:custGeom>
            <a:avLst/>
            <a:gdLst>
              <a:gd name="T0" fmla="*/ 11 w 33"/>
              <a:gd name="T1" fmla="*/ 2 h 46"/>
              <a:gd name="T2" fmla="*/ 9 w 33"/>
              <a:gd name="T3" fmla="*/ 0 h 46"/>
              <a:gd name="T4" fmla="*/ 0 w 33"/>
              <a:gd name="T5" fmla="*/ 6 h 46"/>
              <a:gd name="T6" fmla="*/ 0 w 33"/>
              <a:gd name="T7" fmla="*/ 9 h 46"/>
              <a:gd name="T8" fmla="*/ 7 w 33"/>
              <a:gd name="T9" fmla="*/ 31 h 46"/>
              <a:gd name="T10" fmla="*/ 21 w 33"/>
              <a:gd name="T11" fmla="*/ 46 h 46"/>
              <a:gd name="T12" fmla="*/ 33 w 33"/>
              <a:gd name="T13" fmla="*/ 39 h 46"/>
              <a:gd name="T14" fmla="*/ 27 w 33"/>
              <a:gd name="T15" fmla="*/ 19 h 46"/>
              <a:gd name="T16" fmla="*/ 11 w 33"/>
              <a:gd name="T17" fmla="*/ 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46">
                <a:moveTo>
                  <a:pt x="11" y="2"/>
                </a:moveTo>
                <a:cubicBezTo>
                  <a:pt x="10" y="2"/>
                  <a:pt x="10" y="1"/>
                  <a:pt x="9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0" y="8"/>
                  <a:pt x="0" y="9"/>
                </a:cubicBezTo>
                <a:cubicBezTo>
                  <a:pt x="1" y="15"/>
                  <a:pt x="0" y="23"/>
                  <a:pt x="7" y="31"/>
                </a:cubicBezTo>
                <a:cubicBezTo>
                  <a:pt x="14" y="38"/>
                  <a:pt x="21" y="46"/>
                  <a:pt x="21" y="46"/>
                </a:cubicBezTo>
                <a:cubicBezTo>
                  <a:pt x="21" y="46"/>
                  <a:pt x="28" y="44"/>
                  <a:pt x="33" y="39"/>
                </a:cubicBezTo>
                <a:cubicBezTo>
                  <a:pt x="33" y="39"/>
                  <a:pt x="30" y="29"/>
                  <a:pt x="27" y="19"/>
                </a:cubicBezTo>
                <a:cubicBezTo>
                  <a:pt x="24" y="9"/>
                  <a:pt x="17" y="6"/>
                  <a:pt x="11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8" name="出自【趣你的PPT】(微信:qunideppt)：最优质的PPT资源库"/>
          <p:cNvSpPr>
            <a:spLocks/>
          </p:cNvSpPr>
          <p:nvPr/>
        </p:nvSpPr>
        <p:spPr bwMode="auto">
          <a:xfrm>
            <a:off x="1656406" y="3105124"/>
            <a:ext cx="4341255" cy="1206256"/>
          </a:xfrm>
          <a:custGeom>
            <a:avLst/>
            <a:gdLst>
              <a:gd name="T0" fmla="*/ 0 w 2366"/>
              <a:gd name="T1" fmla="*/ 98 h 657"/>
              <a:gd name="T2" fmla="*/ 653 w 2366"/>
              <a:gd name="T3" fmla="*/ 162 h 657"/>
              <a:gd name="T4" fmla="*/ 1583 w 2366"/>
              <a:gd name="T5" fmla="*/ 380 h 657"/>
              <a:gd name="T6" fmla="*/ 2366 w 2366"/>
              <a:gd name="T7" fmla="*/ 405 h 657"/>
              <a:gd name="T8" fmla="*/ 2161 w 2366"/>
              <a:gd name="T9" fmla="*/ 529 h 657"/>
              <a:gd name="T10" fmla="*/ 1675 w 2366"/>
              <a:gd name="T11" fmla="*/ 476 h 657"/>
              <a:gd name="T12" fmla="*/ 896 w 2366"/>
              <a:gd name="T13" fmla="*/ 546 h 657"/>
              <a:gd name="T14" fmla="*/ 115 w 2366"/>
              <a:gd name="T15" fmla="*/ 286 h 657"/>
              <a:gd name="T16" fmla="*/ 0 w 2366"/>
              <a:gd name="T17" fmla="*/ 98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66" h="657">
                <a:moveTo>
                  <a:pt x="0" y="98"/>
                </a:moveTo>
                <a:cubicBezTo>
                  <a:pt x="0" y="98"/>
                  <a:pt x="243" y="0"/>
                  <a:pt x="653" y="162"/>
                </a:cubicBezTo>
                <a:cubicBezTo>
                  <a:pt x="1062" y="324"/>
                  <a:pt x="1165" y="550"/>
                  <a:pt x="1583" y="380"/>
                </a:cubicBezTo>
                <a:cubicBezTo>
                  <a:pt x="2001" y="209"/>
                  <a:pt x="2366" y="405"/>
                  <a:pt x="2366" y="405"/>
                </a:cubicBezTo>
                <a:cubicBezTo>
                  <a:pt x="2366" y="405"/>
                  <a:pt x="2213" y="486"/>
                  <a:pt x="2161" y="529"/>
                </a:cubicBezTo>
                <a:cubicBezTo>
                  <a:pt x="2161" y="529"/>
                  <a:pt x="1860" y="407"/>
                  <a:pt x="1675" y="476"/>
                </a:cubicBezTo>
                <a:cubicBezTo>
                  <a:pt x="1427" y="568"/>
                  <a:pt x="1195" y="657"/>
                  <a:pt x="896" y="546"/>
                </a:cubicBezTo>
                <a:cubicBezTo>
                  <a:pt x="597" y="435"/>
                  <a:pt x="375" y="209"/>
                  <a:pt x="115" y="286"/>
                </a:cubicBezTo>
                <a:lnTo>
                  <a:pt x="0" y="98"/>
                </a:lnTo>
                <a:close/>
              </a:path>
            </a:pathLst>
          </a:custGeom>
          <a:solidFill>
            <a:srgbClr val="96CBD3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99" name="出自【趣你的PPT】(微信:qunideppt)：最优质的PPT资源库"/>
          <p:cNvSpPr>
            <a:spLocks/>
          </p:cNvSpPr>
          <p:nvPr/>
        </p:nvSpPr>
        <p:spPr bwMode="auto">
          <a:xfrm>
            <a:off x="1899348" y="3272015"/>
            <a:ext cx="388706" cy="304205"/>
          </a:xfrm>
          <a:custGeom>
            <a:avLst/>
            <a:gdLst>
              <a:gd name="T0" fmla="*/ 212 w 212"/>
              <a:gd name="T1" fmla="*/ 10 h 165"/>
              <a:gd name="T2" fmla="*/ 171 w 212"/>
              <a:gd name="T3" fmla="*/ 5 h 165"/>
              <a:gd name="T4" fmla="*/ 160 w 212"/>
              <a:gd name="T5" fmla="*/ 67 h 165"/>
              <a:gd name="T6" fmla="*/ 151 w 212"/>
              <a:gd name="T7" fmla="*/ 119 h 165"/>
              <a:gd name="T8" fmla="*/ 151 w 212"/>
              <a:gd name="T9" fmla="*/ 119 h 165"/>
              <a:gd name="T10" fmla="*/ 140 w 212"/>
              <a:gd name="T11" fmla="*/ 67 h 165"/>
              <a:gd name="T12" fmla="*/ 124 w 212"/>
              <a:gd name="T13" fmla="*/ 1 h 165"/>
              <a:gd name="T14" fmla="*/ 95 w 212"/>
              <a:gd name="T15" fmla="*/ 0 h 165"/>
              <a:gd name="T16" fmla="*/ 75 w 212"/>
              <a:gd name="T17" fmla="*/ 68 h 165"/>
              <a:gd name="T18" fmla="*/ 62 w 212"/>
              <a:gd name="T19" fmla="*/ 119 h 165"/>
              <a:gd name="T20" fmla="*/ 61 w 212"/>
              <a:gd name="T21" fmla="*/ 119 h 165"/>
              <a:gd name="T22" fmla="*/ 54 w 212"/>
              <a:gd name="T23" fmla="*/ 68 h 165"/>
              <a:gd name="T24" fmla="*/ 42 w 212"/>
              <a:gd name="T25" fmla="*/ 1 h 165"/>
              <a:gd name="T26" fmla="*/ 0 w 212"/>
              <a:gd name="T27" fmla="*/ 3 h 165"/>
              <a:gd name="T28" fmla="*/ 38 w 212"/>
              <a:gd name="T29" fmla="*/ 160 h 165"/>
              <a:gd name="T30" fmla="*/ 81 w 212"/>
              <a:gd name="T31" fmla="*/ 157 h 165"/>
              <a:gd name="T32" fmla="*/ 94 w 212"/>
              <a:gd name="T33" fmla="*/ 108 h 165"/>
              <a:gd name="T34" fmla="*/ 106 w 212"/>
              <a:gd name="T35" fmla="*/ 60 h 165"/>
              <a:gd name="T36" fmla="*/ 106 w 212"/>
              <a:gd name="T37" fmla="*/ 60 h 165"/>
              <a:gd name="T38" fmla="*/ 116 w 212"/>
              <a:gd name="T39" fmla="*/ 108 h 165"/>
              <a:gd name="T40" fmla="*/ 127 w 212"/>
              <a:gd name="T41" fmla="*/ 158 h 165"/>
              <a:gd name="T42" fmla="*/ 175 w 212"/>
              <a:gd name="T43" fmla="*/ 165 h 165"/>
              <a:gd name="T44" fmla="*/ 212 w 212"/>
              <a:gd name="T45" fmla="*/ 1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2" h="165">
                <a:moveTo>
                  <a:pt x="212" y="10"/>
                </a:moveTo>
                <a:cubicBezTo>
                  <a:pt x="199" y="8"/>
                  <a:pt x="185" y="6"/>
                  <a:pt x="171" y="5"/>
                </a:cubicBezTo>
                <a:cubicBezTo>
                  <a:pt x="160" y="67"/>
                  <a:pt x="160" y="67"/>
                  <a:pt x="160" y="67"/>
                </a:cubicBezTo>
                <a:cubicBezTo>
                  <a:pt x="157" y="84"/>
                  <a:pt x="154" y="100"/>
                  <a:pt x="151" y="119"/>
                </a:cubicBezTo>
                <a:cubicBezTo>
                  <a:pt x="151" y="119"/>
                  <a:pt x="151" y="119"/>
                  <a:pt x="151" y="119"/>
                </a:cubicBezTo>
                <a:cubicBezTo>
                  <a:pt x="148" y="100"/>
                  <a:pt x="144" y="84"/>
                  <a:pt x="140" y="67"/>
                </a:cubicBezTo>
                <a:cubicBezTo>
                  <a:pt x="124" y="1"/>
                  <a:pt x="124" y="1"/>
                  <a:pt x="124" y="1"/>
                </a:cubicBezTo>
                <a:cubicBezTo>
                  <a:pt x="114" y="1"/>
                  <a:pt x="104" y="0"/>
                  <a:pt x="95" y="0"/>
                </a:cubicBezTo>
                <a:cubicBezTo>
                  <a:pt x="75" y="68"/>
                  <a:pt x="75" y="68"/>
                  <a:pt x="75" y="68"/>
                </a:cubicBezTo>
                <a:cubicBezTo>
                  <a:pt x="70" y="85"/>
                  <a:pt x="65" y="101"/>
                  <a:pt x="62" y="11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59" y="102"/>
                  <a:pt x="57" y="85"/>
                  <a:pt x="54" y="68"/>
                </a:cubicBezTo>
                <a:cubicBezTo>
                  <a:pt x="42" y="1"/>
                  <a:pt x="42" y="1"/>
                  <a:pt x="42" y="1"/>
                </a:cubicBezTo>
                <a:cubicBezTo>
                  <a:pt x="27" y="1"/>
                  <a:pt x="13" y="2"/>
                  <a:pt x="0" y="3"/>
                </a:cubicBezTo>
                <a:cubicBezTo>
                  <a:pt x="38" y="160"/>
                  <a:pt x="38" y="160"/>
                  <a:pt x="38" y="160"/>
                </a:cubicBezTo>
                <a:cubicBezTo>
                  <a:pt x="52" y="158"/>
                  <a:pt x="67" y="157"/>
                  <a:pt x="81" y="157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8" y="94"/>
                  <a:pt x="102" y="77"/>
                  <a:pt x="106" y="60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9" y="78"/>
                  <a:pt x="113" y="95"/>
                  <a:pt x="116" y="108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143" y="160"/>
                  <a:pt x="159" y="162"/>
                  <a:pt x="175" y="165"/>
                </a:cubicBezTo>
                <a:lnTo>
                  <a:pt x="212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0" name="出自【趣你的PPT】(微信:qunideppt)：最优质的PPT资源库"/>
          <p:cNvSpPr>
            <a:spLocks/>
          </p:cNvSpPr>
          <p:nvPr/>
        </p:nvSpPr>
        <p:spPr bwMode="auto">
          <a:xfrm>
            <a:off x="2294391" y="3303702"/>
            <a:ext cx="147877" cy="314767"/>
          </a:xfrm>
          <a:custGeom>
            <a:avLst/>
            <a:gdLst>
              <a:gd name="T0" fmla="*/ 0 w 80"/>
              <a:gd name="T1" fmla="*/ 158 h 171"/>
              <a:gd name="T2" fmla="*/ 43 w 80"/>
              <a:gd name="T3" fmla="*/ 171 h 171"/>
              <a:gd name="T4" fmla="*/ 80 w 80"/>
              <a:gd name="T5" fmla="*/ 8 h 171"/>
              <a:gd name="T6" fmla="*/ 38 w 80"/>
              <a:gd name="T7" fmla="*/ 0 h 171"/>
              <a:gd name="T8" fmla="*/ 0 w 80"/>
              <a:gd name="T9" fmla="*/ 15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71">
                <a:moveTo>
                  <a:pt x="0" y="158"/>
                </a:moveTo>
                <a:cubicBezTo>
                  <a:pt x="15" y="162"/>
                  <a:pt x="29" y="166"/>
                  <a:pt x="43" y="171"/>
                </a:cubicBezTo>
                <a:cubicBezTo>
                  <a:pt x="80" y="8"/>
                  <a:pt x="80" y="8"/>
                  <a:pt x="80" y="8"/>
                </a:cubicBezTo>
                <a:cubicBezTo>
                  <a:pt x="66" y="5"/>
                  <a:pt x="52" y="2"/>
                  <a:pt x="38" y="0"/>
                </a:cubicBezTo>
                <a:lnTo>
                  <a:pt x="0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1" name="出自【趣你的PPT】(微信:qunideppt)：最优质的PPT资源库"/>
          <p:cNvSpPr>
            <a:spLocks/>
          </p:cNvSpPr>
          <p:nvPr/>
        </p:nvSpPr>
        <p:spPr bwMode="auto">
          <a:xfrm>
            <a:off x="2412693" y="3339616"/>
            <a:ext cx="363356" cy="401381"/>
          </a:xfrm>
          <a:custGeom>
            <a:avLst/>
            <a:gdLst>
              <a:gd name="T0" fmla="*/ 198 w 198"/>
              <a:gd name="T1" fmla="*/ 43 h 219"/>
              <a:gd name="T2" fmla="*/ 156 w 198"/>
              <a:gd name="T3" fmla="*/ 28 h 219"/>
              <a:gd name="T4" fmla="*/ 139 w 198"/>
              <a:gd name="T5" fmla="*/ 80 h 219"/>
              <a:gd name="T6" fmla="*/ 117 w 198"/>
              <a:gd name="T7" fmla="*/ 150 h 219"/>
              <a:gd name="T8" fmla="*/ 117 w 198"/>
              <a:gd name="T9" fmla="*/ 150 h 219"/>
              <a:gd name="T10" fmla="*/ 109 w 198"/>
              <a:gd name="T11" fmla="*/ 98 h 219"/>
              <a:gd name="T12" fmla="*/ 97 w 198"/>
              <a:gd name="T13" fmla="*/ 9 h 219"/>
              <a:gd name="T14" fmla="*/ 61 w 198"/>
              <a:gd name="T15" fmla="*/ 0 h 219"/>
              <a:gd name="T16" fmla="*/ 0 w 198"/>
              <a:gd name="T17" fmla="*/ 159 h 219"/>
              <a:gd name="T18" fmla="*/ 40 w 198"/>
              <a:gd name="T19" fmla="*/ 176 h 219"/>
              <a:gd name="T20" fmla="*/ 52 w 198"/>
              <a:gd name="T21" fmla="*/ 141 h 219"/>
              <a:gd name="T22" fmla="*/ 74 w 198"/>
              <a:gd name="T23" fmla="*/ 72 h 219"/>
              <a:gd name="T24" fmla="*/ 75 w 198"/>
              <a:gd name="T25" fmla="*/ 72 h 219"/>
              <a:gd name="T26" fmla="*/ 81 w 198"/>
              <a:gd name="T27" fmla="*/ 126 h 219"/>
              <a:gd name="T28" fmla="*/ 93 w 198"/>
              <a:gd name="T29" fmla="*/ 200 h 219"/>
              <a:gd name="T30" fmla="*/ 130 w 198"/>
              <a:gd name="T31" fmla="*/ 219 h 219"/>
              <a:gd name="T32" fmla="*/ 198 w 198"/>
              <a:gd name="T33" fmla="*/ 43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8" h="219">
                <a:moveTo>
                  <a:pt x="198" y="43"/>
                </a:moveTo>
                <a:cubicBezTo>
                  <a:pt x="184" y="37"/>
                  <a:pt x="170" y="33"/>
                  <a:pt x="156" y="28"/>
                </a:cubicBezTo>
                <a:cubicBezTo>
                  <a:pt x="139" y="80"/>
                  <a:pt x="139" y="80"/>
                  <a:pt x="139" y="80"/>
                </a:cubicBezTo>
                <a:cubicBezTo>
                  <a:pt x="129" y="107"/>
                  <a:pt x="122" y="134"/>
                  <a:pt x="117" y="150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15" y="135"/>
                  <a:pt x="112" y="112"/>
                  <a:pt x="109" y="98"/>
                </a:cubicBezTo>
                <a:cubicBezTo>
                  <a:pt x="97" y="9"/>
                  <a:pt x="97" y="9"/>
                  <a:pt x="97" y="9"/>
                </a:cubicBezTo>
                <a:cubicBezTo>
                  <a:pt x="85" y="6"/>
                  <a:pt x="73" y="3"/>
                  <a:pt x="61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3" y="164"/>
                  <a:pt x="26" y="170"/>
                  <a:pt x="40" y="176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63" y="111"/>
                  <a:pt x="70" y="88"/>
                  <a:pt x="74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88"/>
                  <a:pt x="78" y="110"/>
                  <a:pt x="81" y="126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105" y="206"/>
                  <a:pt x="118" y="213"/>
                  <a:pt x="130" y="219"/>
                </a:cubicBezTo>
                <a:lnTo>
                  <a:pt x="198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2" name="出自【趣你的PPT】(微信:qunideppt)：最优质的PPT资源库"/>
          <p:cNvSpPr>
            <a:spLocks/>
          </p:cNvSpPr>
          <p:nvPr/>
        </p:nvSpPr>
        <p:spPr bwMode="auto">
          <a:xfrm>
            <a:off x="2678872" y="3441018"/>
            <a:ext cx="405606" cy="441519"/>
          </a:xfrm>
          <a:custGeom>
            <a:avLst/>
            <a:gdLst>
              <a:gd name="T0" fmla="*/ 221 w 221"/>
              <a:gd name="T1" fmla="*/ 60 h 241"/>
              <a:gd name="T2" fmla="*/ 178 w 221"/>
              <a:gd name="T3" fmla="*/ 40 h 241"/>
              <a:gd name="T4" fmla="*/ 151 w 221"/>
              <a:gd name="T5" fmla="*/ 102 h 241"/>
              <a:gd name="T6" fmla="*/ 121 w 221"/>
              <a:gd name="T7" fmla="*/ 172 h 241"/>
              <a:gd name="T8" fmla="*/ 120 w 221"/>
              <a:gd name="T9" fmla="*/ 171 h 241"/>
              <a:gd name="T10" fmla="*/ 119 w 221"/>
              <a:gd name="T11" fmla="*/ 117 h 241"/>
              <a:gd name="T12" fmla="*/ 122 w 221"/>
              <a:gd name="T13" fmla="*/ 15 h 241"/>
              <a:gd name="T14" fmla="*/ 88 w 221"/>
              <a:gd name="T15" fmla="*/ 1 h 241"/>
              <a:gd name="T16" fmla="*/ 85 w 221"/>
              <a:gd name="T17" fmla="*/ 0 h 241"/>
              <a:gd name="T18" fmla="*/ 0 w 221"/>
              <a:gd name="T19" fmla="*/ 171 h 241"/>
              <a:gd name="T20" fmla="*/ 37 w 221"/>
              <a:gd name="T21" fmla="*/ 191 h 241"/>
              <a:gd name="T22" fmla="*/ 55 w 221"/>
              <a:gd name="T23" fmla="*/ 155 h 241"/>
              <a:gd name="T24" fmla="*/ 86 w 221"/>
              <a:gd name="T25" fmla="*/ 86 h 241"/>
              <a:gd name="T26" fmla="*/ 86 w 221"/>
              <a:gd name="T27" fmla="*/ 87 h 241"/>
              <a:gd name="T28" fmla="*/ 86 w 221"/>
              <a:gd name="T29" fmla="*/ 142 h 241"/>
              <a:gd name="T30" fmla="*/ 88 w 221"/>
              <a:gd name="T31" fmla="*/ 219 h 241"/>
              <a:gd name="T32" fmla="*/ 128 w 221"/>
              <a:gd name="T33" fmla="*/ 241 h 241"/>
              <a:gd name="T34" fmla="*/ 221 w 221"/>
              <a:gd name="T35" fmla="*/ 6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1" h="241">
                <a:moveTo>
                  <a:pt x="221" y="60"/>
                </a:moveTo>
                <a:cubicBezTo>
                  <a:pt x="207" y="53"/>
                  <a:pt x="193" y="47"/>
                  <a:pt x="178" y="40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38" y="129"/>
                  <a:pt x="128" y="156"/>
                  <a:pt x="121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56"/>
                  <a:pt x="120" y="131"/>
                  <a:pt x="119" y="117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11" y="10"/>
                  <a:pt x="99" y="5"/>
                  <a:pt x="88" y="1"/>
                </a:cubicBezTo>
                <a:cubicBezTo>
                  <a:pt x="87" y="0"/>
                  <a:pt x="86" y="0"/>
                  <a:pt x="85" y="0"/>
                </a:cubicBezTo>
                <a:cubicBezTo>
                  <a:pt x="0" y="171"/>
                  <a:pt x="0" y="171"/>
                  <a:pt x="0" y="171"/>
                </a:cubicBezTo>
                <a:cubicBezTo>
                  <a:pt x="12" y="178"/>
                  <a:pt x="25" y="185"/>
                  <a:pt x="37" y="191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70" y="125"/>
                  <a:pt x="80" y="102"/>
                  <a:pt x="86" y="86"/>
                </a:cubicBezTo>
                <a:cubicBezTo>
                  <a:pt x="86" y="87"/>
                  <a:pt x="86" y="87"/>
                  <a:pt x="86" y="87"/>
                </a:cubicBezTo>
                <a:cubicBezTo>
                  <a:pt x="85" y="102"/>
                  <a:pt x="85" y="126"/>
                  <a:pt x="86" y="142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102" y="226"/>
                  <a:pt x="115" y="233"/>
                  <a:pt x="128" y="241"/>
                </a:cubicBezTo>
                <a:lnTo>
                  <a:pt x="22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3" name="出自【趣你的PPT】(微信:qunideppt)：最优质的PPT资源库"/>
          <p:cNvSpPr>
            <a:spLocks/>
          </p:cNvSpPr>
          <p:nvPr/>
        </p:nvSpPr>
        <p:spPr bwMode="auto">
          <a:xfrm>
            <a:off x="2961951" y="3574106"/>
            <a:ext cx="333780" cy="420393"/>
          </a:xfrm>
          <a:custGeom>
            <a:avLst/>
            <a:gdLst>
              <a:gd name="T0" fmla="*/ 169 w 182"/>
              <a:gd name="T1" fmla="*/ 74 h 229"/>
              <a:gd name="T2" fmla="*/ 182 w 182"/>
              <a:gd name="T3" fmla="*/ 49 h 229"/>
              <a:gd name="T4" fmla="*/ 91 w 182"/>
              <a:gd name="T5" fmla="*/ 0 h 229"/>
              <a:gd name="T6" fmla="*/ 0 w 182"/>
              <a:gd name="T7" fmla="*/ 182 h 229"/>
              <a:gd name="T8" fmla="*/ 94 w 182"/>
              <a:gd name="T9" fmla="*/ 229 h 229"/>
              <a:gd name="T10" fmla="*/ 112 w 182"/>
              <a:gd name="T11" fmla="*/ 194 h 229"/>
              <a:gd name="T12" fmla="*/ 58 w 182"/>
              <a:gd name="T13" fmla="*/ 169 h 229"/>
              <a:gd name="T14" fmla="*/ 85 w 182"/>
              <a:gd name="T15" fmla="*/ 117 h 229"/>
              <a:gd name="T16" fmla="*/ 132 w 182"/>
              <a:gd name="T17" fmla="*/ 140 h 229"/>
              <a:gd name="T18" fmla="*/ 143 w 182"/>
              <a:gd name="T19" fmla="*/ 117 h 229"/>
              <a:gd name="T20" fmla="*/ 95 w 182"/>
              <a:gd name="T21" fmla="*/ 95 h 229"/>
              <a:gd name="T22" fmla="*/ 119 w 182"/>
              <a:gd name="T23" fmla="*/ 50 h 229"/>
              <a:gd name="T24" fmla="*/ 169 w 182"/>
              <a:gd name="T25" fmla="*/ 7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2" h="229">
                <a:moveTo>
                  <a:pt x="169" y="74"/>
                </a:moveTo>
                <a:cubicBezTo>
                  <a:pt x="182" y="49"/>
                  <a:pt x="182" y="49"/>
                  <a:pt x="182" y="49"/>
                </a:cubicBezTo>
                <a:cubicBezTo>
                  <a:pt x="154" y="33"/>
                  <a:pt x="123" y="16"/>
                  <a:pt x="91" y="0"/>
                </a:cubicBezTo>
                <a:cubicBezTo>
                  <a:pt x="0" y="182"/>
                  <a:pt x="0" y="182"/>
                  <a:pt x="0" y="182"/>
                </a:cubicBezTo>
                <a:cubicBezTo>
                  <a:pt x="31" y="198"/>
                  <a:pt x="62" y="214"/>
                  <a:pt x="94" y="229"/>
                </a:cubicBezTo>
                <a:cubicBezTo>
                  <a:pt x="112" y="194"/>
                  <a:pt x="112" y="194"/>
                  <a:pt x="112" y="194"/>
                </a:cubicBezTo>
                <a:cubicBezTo>
                  <a:pt x="58" y="169"/>
                  <a:pt x="58" y="169"/>
                  <a:pt x="58" y="169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95" y="95"/>
                  <a:pt x="95" y="95"/>
                  <a:pt x="95" y="95"/>
                </a:cubicBezTo>
                <a:cubicBezTo>
                  <a:pt x="119" y="50"/>
                  <a:pt x="119" y="50"/>
                  <a:pt x="119" y="50"/>
                </a:cubicBezTo>
                <a:lnTo>
                  <a:pt x="169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83768" y="3688183"/>
            <a:ext cx="327443" cy="420393"/>
          </a:xfrm>
          <a:custGeom>
            <a:avLst/>
            <a:gdLst>
              <a:gd name="T0" fmla="*/ 171 w 179"/>
              <a:gd name="T1" fmla="*/ 54 h 230"/>
              <a:gd name="T2" fmla="*/ 123 w 179"/>
              <a:gd name="T3" fmla="*/ 19 h 230"/>
              <a:gd name="T4" fmla="*/ 81 w 179"/>
              <a:gd name="T5" fmla="*/ 0 h 230"/>
              <a:gd name="T6" fmla="*/ 0 w 179"/>
              <a:gd name="T7" fmla="*/ 179 h 230"/>
              <a:gd name="T8" fmla="*/ 36 w 179"/>
              <a:gd name="T9" fmla="*/ 196 h 230"/>
              <a:gd name="T10" fmla="*/ 77 w 179"/>
              <a:gd name="T11" fmla="*/ 107 h 230"/>
              <a:gd name="T12" fmla="*/ 83 w 179"/>
              <a:gd name="T13" fmla="*/ 109 h 230"/>
              <a:gd name="T14" fmla="*/ 95 w 179"/>
              <a:gd name="T15" fmla="*/ 139 h 230"/>
              <a:gd name="T16" fmla="*/ 80 w 179"/>
              <a:gd name="T17" fmla="*/ 217 h 230"/>
              <a:gd name="T18" fmla="*/ 123 w 179"/>
              <a:gd name="T19" fmla="*/ 230 h 230"/>
              <a:gd name="T20" fmla="*/ 132 w 179"/>
              <a:gd name="T21" fmla="*/ 152 h 230"/>
              <a:gd name="T22" fmla="*/ 121 w 179"/>
              <a:gd name="T23" fmla="*/ 116 h 230"/>
              <a:gd name="T24" fmla="*/ 121 w 179"/>
              <a:gd name="T25" fmla="*/ 116 h 230"/>
              <a:gd name="T26" fmla="*/ 166 w 179"/>
              <a:gd name="T27" fmla="*/ 92 h 230"/>
              <a:gd name="T28" fmla="*/ 171 w 179"/>
              <a:gd name="T29" fmla="*/ 54 h 230"/>
              <a:gd name="T30" fmla="*/ 126 w 179"/>
              <a:gd name="T31" fmla="*/ 83 h 230"/>
              <a:gd name="T32" fmla="*/ 93 w 179"/>
              <a:gd name="T33" fmla="*/ 91 h 230"/>
              <a:gd name="T34" fmla="*/ 86 w 179"/>
              <a:gd name="T35" fmla="*/ 88 h 230"/>
              <a:gd name="T36" fmla="*/ 103 w 179"/>
              <a:gd name="T37" fmla="*/ 51 h 230"/>
              <a:gd name="T38" fmla="*/ 112 w 179"/>
              <a:gd name="T39" fmla="*/ 54 h 230"/>
              <a:gd name="T40" fmla="*/ 126 w 179"/>
              <a:gd name="T41" fmla="*/ 8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9" h="230">
                <a:moveTo>
                  <a:pt x="171" y="54"/>
                </a:moveTo>
                <a:cubicBezTo>
                  <a:pt x="162" y="41"/>
                  <a:pt x="143" y="28"/>
                  <a:pt x="123" y="19"/>
                </a:cubicBezTo>
                <a:cubicBezTo>
                  <a:pt x="109" y="13"/>
                  <a:pt x="94" y="4"/>
                  <a:pt x="81" y="0"/>
                </a:cubicBezTo>
                <a:cubicBezTo>
                  <a:pt x="0" y="179"/>
                  <a:pt x="0" y="179"/>
                  <a:pt x="0" y="179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95" y="115"/>
                  <a:pt x="99" y="122"/>
                  <a:pt x="95" y="139"/>
                </a:cubicBezTo>
                <a:cubicBezTo>
                  <a:pt x="91" y="154"/>
                  <a:pt x="83" y="193"/>
                  <a:pt x="80" y="217"/>
                </a:cubicBezTo>
                <a:cubicBezTo>
                  <a:pt x="123" y="230"/>
                  <a:pt x="123" y="230"/>
                  <a:pt x="123" y="230"/>
                </a:cubicBezTo>
                <a:cubicBezTo>
                  <a:pt x="126" y="204"/>
                  <a:pt x="130" y="167"/>
                  <a:pt x="132" y="152"/>
                </a:cubicBezTo>
                <a:cubicBezTo>
                  <a:pt x="135" y="136"/>
                  <a:pt x="132" y="126"/>
                  <a:pt x="121" y="116"/>
                </a:cubicBezTo>
                <a:cubicBezTo>
                  <a:pt x="121" y="116"/>
                  <a:pt x="121" y="116"/>
                  <a:pt x="121" y="116"/>
                </a:cubicBezTo>
                <a:cubicBezTo>
                  <a:pt x="143" y="119"/>
                  <a:pt x="159" y="105"/>
                  <a:pt x="166" y="92"/>
                </a:cubicBezTo>
                <a:cubicBezTo>
                  <a:pt x="171" y="81"/>
                  <a:pt x="179" y="66"/>
                  <a:pt x="171" y="54"/>
                </a:cubicBezTo>
                <a:close/>
                <a:moveTo>
                  <a:pt x="126" y="83"/>
                </a:moveTo>
                <a:cubicBezTo>
                  <a:pt x="121" y="94"/>
                  <a:pt x="108" y="98"/>
                  <a:pt x="93" y="91"/>
                </a:cubicBezTo>
                <a:cubicBezTo>
                  <a:pt x="86" y="88"/>
                  <a:pt x="86" y="88"/>
                  <a:pt x="86" y="8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5" y="51"/>
                  <a:pt x="109" y="52"/>
                  <a:pt x="112" y="54"/>
                </a:cubicBezTo>
                <a:cubicBezTo>
                  <a:pt x="128" y="62"/>
                  <a:pt x="131" y="72"/>
                  <a:pt x="126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05" name="出自【趣你的PPT】(微信:qunideppt)：最优质的PPT资源库"/>
          <p:cNvSpPr txBox="1"/>
          <p:nvPr/>
        </p:nvSpPr>
        <p:spPr>
          <a:xfrm>
            <a:off x="7573604" y="190458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06" name="出自【趣你的PPT】(微信:qunideppt)：最优质的PPT资源库"/>
          <p:cNvSpPr txBox="1"/>
          <p:nvPr/>
        </p:nvSpPr>
        <p:spPr>
          <a:xfrm>
            <a:off x="7573604" y="2247613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07" name="Group 425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3119913"/>
            <a:ext cx="810015" cy="698288"/>
            <a:chOff x="6162999" y="3119913"/>
            <a:chExt cx="810015" cy="698288"/>
          </a:xfrm>
          <a:solidFill>
            <a:srgbClr val="E7D4A6"/>
          </a:solidFill>
        </p:grpSpPr>
        <p:sp>
          <p:nvSpPr>
            <p:cNvPr id="408" name="出自【趣你的PPT】(微信:qunideppt)：最优质的PPT资源库"/>
            <p:cNvSpPr/>
            <p:nvPr/>
          </p:nvSpPr>
          <p:spPr>
            <a:xfrm>
              <a:off x="6162999" y="3119913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9" name="出自【趣你的PPT】(微信:qunideppt)：最优质的PPT资源库"/>
            <p:cNvSpPr txBox="1"/>
            <p:nvPr/>
          </p:nvSpPr>
          <p:spPr>
            <a:xfrm>
              <a:off x="6401160" y="3172878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10" name="出自【趣你的PPT】(微信:qunideppt)：最优质的PPT资源库"/>
          <p:cNvSpPr txBox="1"/>
          <p:nvPr/>
        </p:nvSpPr>
        <p:spPr>
          <a:xfrm>
            <a:off x="7573604" y="310584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11" name="出自【趣你的PPT】(微信:qunideppt)：最优质的PPT资源库"/>
          <p:cNvSpPr txBox="1"/>
          <p:nvPr/>
        </p:nvSpPr>
        <p:spPr>
          <a:xfrm>
            <a:off x="7573604" y="3448869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2" name="Group 426出自【趣你的PPT】(微信:qunideppt)：最优质的PPT资源库出自【趣你的PPT】(微信:qunideppt)：最优质的PPT资源库"/>
          <p:cNvGrpSpPr/>
          <p:nvPr/>
        </p:nvGrpSpPr>
        <p:grpSpPr>
          <a:xfrm>
            <a:off x="6477186" y="4374722"/>
            <a:ext cx="810015" cy="698288"/>
            <a:chOff x="6162999" y="4374722"/>
            <a:chExt cx="810015" cy="698288"/>
          </a:xfrm>
          <a:solidFill>
            <a:srgbClr val="E7D4A6"/>
          </a:solidFill>
        </p:grpSpPr>
        <p:sp>
          <p:nvSpPr>
            <p:cNvPr id="413" name="出自【趣你的PPT】(微信:qunideppt)：最优质的PPT资源库"/>
            <p:cNvSpPr/>
            <p:nvPr/>
          </p:nvSpPr>
          <p:spPr>
            <a:xfrm>
              <a:off x="6162999" y="4374722"/>
              <a:ext cx="810015" cy="69828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>
                <a:solidFill>
                  <a:srgbClr val="000000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4" name="出自【趣你的PPT】(微信:qunideppt)：最优质的PPT资源库"/>
            <p:cNvSpPr txBox="1"/>
            <p:nvPr/>
          </p:nvSpPr>
          <p:spPr>
            <a:xfrm>
              <a:off x="6401160" y="4427687"/>
              <a:ext cx="353355" cy="5832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15" name="出自【趣你的PPT】(微信:qunideppt)：最优质的PPT资源库"/>
          <p:cNvSpPr txBox="1"/>
          <p:nvPr/>
        </p:nvSpPr>
        <p:spPr>
          <a:xfrm>
            <a:off x="7573604" y="436064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16" name="出自【趣你的PPT】(微信:qunideppt)：最优质的PPT资源库"/>
          <p:cNvSpPr txBox="1"/>
          <p:nvPr/>
        </p:nvSpPr>
        <p:spPr>
          <a:xfrm>
            <a:off x="7573604" y="4703678"/>
            <a:ext cx="38978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7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39395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37" y="5105913"/>
            <a:ext cx="5814526" cy="1268469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2828925" y="2774207"/>
            <a:ext cx="653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论文总结及致谢</a:t>
            </a:r>
            <a:endParaRPr lang="en-US" altLang="zh-CN" sz="5400" dirty="0"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71975" y="4367249"/>
            <a:ext cx="344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210050" y="3768578"/>
            <a:ext cx="377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ADD   YOUR  TITLE  HERE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4059423" y="3765969"/>
            <a:ext cx="4073155" cy="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5133593" y="1142689"/>
            <a:ext cx="19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04</a:t>
            </a:r>
            <a:endParaRPr lang="zh-CN" altLang="en-US" sz="8000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305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7501000" y="1967537"/>
            <a:ext cx="3254375" cy="3324225"/>
            <a:chOff x="917575" y="1449388"/>
            <a:chExt cx="3254375" cy="3324225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8963" y="3792538"/>
              <a:ext cx="752475" cy="981075"/>
            </a:xfrm>
            <a:custGeom>
              <a:avLst/>
              <a:gdLst>
                <a:gd name="T0" fmla="*/ 37 w 85"/>
                <a:gd name="T1" fmla="*/ 95 h 111"/>
                <a:gd name="T2" fmla="*/ 69 w 85"/>
                <a:gd name="T3" fmla="*/ 104 h 111"/>
                <a:gd name="T4" fmla="*/ 79 w 85"/>
                <a:gd name="T5" fmla="*/ 72 h 111"/>
                <a:gd name="T6" fmla="*/ 48 w 85"/>
                <a:gd name="T7" fmla="*/ 16 h 111"/>
                <a:gd name="T8" fmla="*/ 15 w 85"/>
                <a:gd name="T9" fmla="*/ 7 h 111"/>
                <a:gd name="T10" fmla="*/ 6 w 85"/>
                <a:gd name="T11" fmla="*/ 39 h 111"/>
                <a:gd name="T12" fmla="*/ 3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4313" y="3792538"/>
              <a:ext cx="750888" cy="981075"/>
            </a:xfrm>
            <a:custGeom>
              <a:avLst/>
              <a:gdLst>
                <a:gd name="T0" fmla="*/ 47 w 85"/>
                <a:gd name="T1" fmla="*/ 95 h 111"/>
                <a:gd name="T2" fmla="*/ 15 w 85"/>
                <a:gd name="T3" fmla="*/ 104 h 111"/>
                <a:gd name="T4" fmla="*/ 6 w 85"/>
                <a:gd name="T5" fmla="*/ 72 h 111"/>
                <a:gd name="T6" fmla="*/ 37 w 85"/>
                <a:gd name="T7" fmla="*/ 16 h 111"/>
                <a:gd name="T8" fmla="*/ 69 w 85"/>
                <a:gd name="T9" fmla="*/ 7 h 111"/>
                <a:gd name="T10" fmla="*/ 78 w 85"/>
                <a:gd name="T11" fmla="*/ 39 h 111"/>
                <a:gd name="T12" fmla="*/ 4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E7D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E7D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E7D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575" y="1635125"/>
              <a:ext cx="1839913" cy="1362075"/>
            </a:xfrm>
            <a:custGeom>
              <a:avLst/>
              <a:gdLst>
                <a:gd name="T0" fmla="*/ 23 w 208"/>
                <a:gd name="T1" fmla="*/ 32 h 154"/>
                <a:gd name="T2" fmla="*/ 5 w 208"/>
                <a:gd name="T3" fmla="*/ 39 h 154"/>
                <a:gd name="T4" fmla="*/ 0 w 208"/>
                <a:gd name="T5" fmla="*/ 35 h 154"/>
                <a:gd name="T6" fmla="*/ 22 w 208"/>
                <a:gd name="T7" fmla="*/ 23 h 154"/>
                <a:gd name="T8" fmla="*/ 24 w 208"/>
                <a:gd name="T9" fmla="*/ 0 h 154"/>
                <a:gd name="T10" fmla="*/ 29 w 208"/>
                <a:gd name="T11" fmla="*/ 3 h 154"/>
                <a:gd name="T12" fmla="*/ 32 w 208"/>
                <a:gd name="T13" fmla="*/ 20 h 154"/>
                <a:gd name="T14" fmla="*/ 34 w 208"/>
                <a:gd name="T15" fmla="*/ 4 h 154"/>
                <a:gd name="T16" fmla="*/ 39 w 208"/>
                <a:gd name="T17" fmla="*/ 7 h 154"/>
                <a:gd name="T18" fmla="*/ 48 w 208"/>
                <a:gd name="T19" fmla="*/ 33 h 154"/>
                <a:gd name="T20" fmla="*/ 168 w 208"/>
                <a:gd name="T21" fmla="*/ 116 h 154"/>
                <a:gd name="T22" fmla="*/ 177 w 208"/>
                <a:gd name="T23" fmla="*/ 102 h 154"/>
                <a:gd name="T24" fmla="*/ 208 w 208"/>
                <a:gd name="T25" fmla="*/ 154 h 154"/>
                <a:gd name="T26" fmla="*/ 150 w 208"/>
                <a:gd name="T27" fmla="*/ 143 h 154"/>
                <a:gd name="T28" fmla="*/ 161 w 208"/>
                <a:gd name="T29" fmla="*/ 127 h 154"/>
                <a:gd name="T30" fmla="*/ 41 w 208"/>
                <a:gd name="T31" fmla="*/ 45 h 154"/>
                <a:gd name="T32" fmla="*/ 14 w 208"/>
                <a:gd name="T33" fmla="*/ 47 h 154"/>
                <a:gd name="T34" fmla="*/ 8 w 208"/>
                <a:gd name="T35" fmla="*/ 43 h 154"/>
                <a:gd name="T36" fmla="*/ 23 w 208"/>
                <a:gd name="T37" fmla="*/ 3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1436625" y="2642533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26893" y="3288736"/>
            <a:ext cx="4637069" cy="13788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6802685" y="1984036"/>
            <a:ext cx="0" cy="3195975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16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761968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8出自【趣你的PPT】(微信:qunideppt)：最优质的PPT资源库出自【趣你的PPT】(微信:qunideppt)：最优质的PPT资源库"/>
          <p:cNvGrpSpPr/>
          <p:nvPr/>
        </p:nvGrpSpPr>
        <p:grpSpPr>
          <a:xfrm>
            <a:off x="3151453" y="1776020"/>
            <a:ext cx="5501998" cy="4469674"/>
            <a:chOff x="3167495" y="1310298"/>
            <a:chExt cx="5501998" cy="4469674"/>
          </a:xfrm>
          <a:solidFill>
            <a:srgbClr val="96CBD3"/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94021" y="4282193"/>
              <a:ext cx="526741" cy="700375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9467" y="5229887"/>
              <a:ext cx="69308" cy="55447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45464" y="4023198"/>
              <a:ext cx="110892" cy="136429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1559" y="1310298"/>
              <a:ext cx="1197934" cy="1139568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8917" y="3912305"/>
              <a:ext cx="834612" cy="522364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9574" y="3249708"/>
              <a:ext cx="751443" cy="480779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1105" y="3710378"/>
              <a:ext cx="512879" cy="644929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6841" y="2954558"/>
              <a:ext cx="418765" cy="783544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10176" y="2184875"/>
              <a:ext cx="876198" cy="647117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2937" y="4302298"/>
              <a:ext cx="612827" cy="675297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2104" y="3633454"/>
              <a:ext cx="598966" cy="522364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7392" y="4490116"/>
              <a:ext cx="488074" cy="589482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6894" y="3507080"/>
              <a:ext cx="640551" cy="617206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9869" y="2525418"/>
              <a:ext cx="654413" cy="631066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5315" y="4118043"/>
              <a:ext cx="432627" cy="494639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55149" y="4866246"/>
              <a:ext cx="862335" cy="658789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9721" y="3006196"/>
              <a:ext cx="124755" cy="205735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4914" y="2895303"/>
              <a:ext cx="180201" cy="207924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0959" y="2703430"/>
              <a:ext cx="596048" cy="825129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1827" y="1358128"/>
              <a:ext cx="2462254" cy="200409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1686" y="3103227"/>
              <a:ext cx="582187" cy="1000954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62" y="4048734"/>
              <a:ext cx="512879" cy="494639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5346" y="4755354"/>
              <a:ext cx="862335" cy="619393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9941" y="4341351"/>
              <a:ext cx="1000952" cy="1030864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765" y="3020057"/>
              <a:ext cx="1378133" cy="1003141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8231" y="3198069"/>
              <a:ext cx="2071212" cy="1359165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7495" y="1702478"/>
              <a:ext cx="2198886" cy="1673603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654" y="3128761"/>
              <a:ext cx="332678" cy="522362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24" y="2615154"/>
              <a:ext cx="1558335" cy="1359165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10" y="3706571"/>
              <a:ext cx="1167291" cy="1056400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9471" y="4413512"/>
              <a:ext cx="651496" cy="550085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49467" y="5257610"/>
              <a:ext cx="27723" cy="13863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59326" y="4832278"/>
              <a:ext cx="194062" cy="425331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2778" y="5546513"/>
              <a:ext cx="291094" cy="233459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3175" cmpd="sng">
              <a:solidFill>
                <a:srgbClr val="FCFCFC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044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8121234" y="4755354"/>
              <a:ext cx="6663" cy="6663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" name="出自【趣你的PPT】(微信:qunideppt)：最优质的PPT资源库"/>
          <p:cNvCxnSpPr/>
          <p:nvPr/>
        </p:nvCxnSpPr>
        <p:spPr>
          <a:xfrm flipV="1">
            <a:off x="8683565" y="2650597"/>
            <a:ext cx="229498" cy="711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出自【趣你的PPT】(微信:qunideppt)：最优质的PPT资源库"/>
          <p:cNvCxnSpPr/>
          <p:nvPr/>
        </p:nvCxnSpPr>
        <p:spPr>
          <a:xfrm flipV="1">
            <a:off x="2952750" y="4548296"/>
            <a:ext cx="696966" cy="34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出自【趣你的PPT】(微信:qunideppt)：最优质的PPT资源库"/>
          <p:cNvCxnSpPr/>
          <p:nvPr/>
        </p:nvCxnSpPr>
        <p:spPr>
          <a:xfrm>
            <a:off x="8155064" y="4688329"/>
            <a:ext cx="718894" cy="106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出自【趣你的PPT】(微信:qunideppt)：最优质的PPT资源库"/>
          <p:cNvSpPr txBox="1"/>
          <p:nvPr/>
        </p:nvSpPr>
        <p:spPr>
          <a:xfrm>
            <a:off x="805445" y="4832315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7804" y="5147302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9087654" y="4548767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087654" y="4863754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087654" y="2415935"/>
            <a:ext cx="19529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087654" y="2730922"/>
            <a:ext cx="20206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，快来加入我们。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36217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802902" y="2286001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299665" y="1781176"/>
            <a:ext cx="373062" cy="3730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904378" y="2166938"/>
            <a:ext cx="496048" cy="49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674190" y="1817688"/>
            <a:ext cx="315912" cy="315912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2218577" y="1973263"/>
            <a:ext cx="400050" cy="4000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915365" y="1897063"/>
            <a:ext cx="250825" cy="250825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594690" y="2193178"/>
            <a:ext cx="329360" cy="3293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1272427" y="2397126"/>
            <a:ext cx="249237" cy="250825"/>
          </a:xfrm>
          <a:prstGeom prst="roundRect">
            <a:avLst/>
          </a:pr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359990" y="3614738"/>
            <a:ext cx="373062" cy="373063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895600" y="3810000"/>
            <a:ext cx="381000" cy="381000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578940" y="4017963"/>
            <a:ext cx="250825" cy="2508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207466" y="3802064"/>
            <a:ext cx="316660" cy="316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893140" y="4016376"/>
            <a:ext cx="247650" cy="24923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628027" y="3641726"/>
            <a:ext cx="319406" cy="320674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337515" y="3451226"/>
            <a:ext cx="250825" cy="2508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477870" y="2286000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8812434" y="2045493"/>
            <a:ext cx="1980000" cy="198000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34出自【趣你的PPT】(微信:qunideppt)：最优质的PPT资源库"/>
          <p:cNvGrpSpPr/>
          <p:nvPr/>
        </p:nvGrpSpPr>
        <p:grpSpPr>
          <a:xfrm>
            <a:off x="5738025" y="2600326"/>
            <a:ext cx="788976" cy="479426"/>
            <a:chOff x="1476376" y="2297113"/>
            <a:chExt cx="331788" cy="201613"/>
          </a:xfrm>
          <a:solidFill>
            <a:schemeClr val="accent2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6376" y="2297113"/>
              <a:ext cx="331788" cy="201613"/>
            </a:xfrm>
            <a:custGeom>
              <a:avLst/>
              <a:gdLst>
                <a:gd name="T0" fmla="*/ 62 w 124"/>
                <a:gd name="T1" fmla="*/ 0 h 76"/>
                <a:gd name="T2" fmla="*/ 123 w 124"/>
                <a:gd name="T3" fmla="*/ 37 h 76"/>
                <a:gd name="T4" fmla="*/ 123 w 124"/>
                <a:gd name="T5" fmla="*/ 42 h 76"/>
                <a:gd name="T6" fmla="*/ 62 w 124"/>
                <a:gd name="T7" fmla="*/ 76 h 76"/>
                <a:gd name="T8" fmla="*/ 1 w 124"/>
                <a:gd name="T9" fmla="*/ 42 h 76"/>
                <a:gd name="T10" fmla="*/ 1 w 124"/>
                <a:gd name="T11" fmla="*/ 37 h 76"/>
                <a:gd name="T12" fmla="*/ 62 w 124"/>
                <a:gd name="T13" fmla="*/ 0 h 76"/>
                <a:gd name="T14" fmla="*/ 62 w 124"/>
                <a:gd name="T15" fmla="*/ 8 h 76"/>
                <a:gd name="T16" fmla="*/ 10 w 124"/>
                <a:gd name="T17" fmla="*/ 40 h 76"/>
                <a:gd name="T18" fmla="*/ 62 w 124"/>
                <a:gd name="T19" fmla="*/ 68 h 76"/>
                <a:gd name="T20" fmla="*/ 114 w 124"/>
                <a:gd name="T21" fmla="*/ 40 h 76"/>
                <a:gd name="T22" fmla="*/ 62 w 124"/>
                <a:gd name="T2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76">
                  <a:moveTo>
                    <a:pt x="62" y="0"/>
                  </a:moveTo>
                  <a:cubicBezTo>
                    <a:pt x="90" y="0"/>
                    <a:pt x="106" y="19"/>
                    <a:pt x="123" y="37"/>
                  </a:cubicBezTo>
                  <a:cubicBezTo>
                    <a:pt x="124" y="39"/>
                    <a:pt x="124" y="41"/>
                    <a:pt x="123" y="42"/>
                  </a:cubicBezTo>
                  <a:cubicBezTo>
                    <a:pt x="109" y="58"/>
                    <a:pt x="90" y="76"/>
                    <a:pt x="62" y="76"/>
                  </a:cubicBezTo>
                  <a:cubicBezTo>
                    <a:pt x="33" y="76"/>
                    <a:pt x="14" y="58"/>
                    <a:pt x="1" y="42"/>
                  </a:cubicBezTo>
                  <a:cubicBezTo>
                    <a:pt x="0" y="41"/>
                    <a:pt x="0" y="39"/>
                    <a:pt x="1" y="37"/>
                  </a:cubicBezTo>
                  <a:cubicBezTo>
                    <a:pt x="16" y="20"/>
                    <a:pt x="33" y="0"/>
                    <a:pt x="62" y="0"/>
                  </a:cubicBezTo>
                  <a:close/>
                  <a:moveTo>
                    <a:pt x="62" y="8"/>
                  </a:moveTo>
                  <a:cubicBezTo>
                    <a:pt x="38" y="8"/>
                    <a:pt x="22" y="25"/>
                    <a:pt x="10" y="40"/>
                  </a:cubicBezTo>
                  <a:cubicBezTo>
                    <a:pt x="21" y="54"/>
                    <a:pt x="38" y="68"/>
                    <a:pt x="62" y="68"/>
                  </a:cubicBezTo>
                  <a:cubicBezTo>
                    <a:pt x="85" y="68"/>
                    <a:pt x="102" y="54"/>
                    <a:pt x="114" y="40"/>
                  </a:cubicBezTo>
                  <a:cubicBezTo>
                    <a:pt x="100" y="24"/>
                    <a:pt x="85" y="8"/>
                    <a:pt x="6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92264" y="2346325"/>
              <a:ext cx="101600" cy="1016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4 h 38"/>
                <a:gd name="T12" fmla="*/ 4 w 38"/>
                <a:gd name="T13" fmla="*/ 19 h 38"/>
                <a:gd name="T14" fmla="*/ 19 w 38"/>
                <a:gd name="T15" fmla="*/ 34 h 38"/>
                <a:gd name="T16" fmla="*/ 34 w 38"/>
                <a:gd name="T17" fmla="*/ 19 h 38"/>
                <a:gd name="T18" fmla="*/ 19 w 38"/>
                <a:gd name="T1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8" y="38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7"/>
                    <a:pt x="11" y="34"/>
                    <a:pt x="19" y="34"/>
                  </a:cubicBezTo>
                  <a:cubicBezTo>
                    <a:pt x="27" y="34"/>
                    <a:pt x="34" y="27"/>
                    <a:pt x="34" y="19"/>
                  </a:cubicBezTo>
                  <a:cubicBezTo>
                    <a:pt x="34" y="11"/>
                    <a:pt x="27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37出自【趣你的PPT】(微信:qunideppt)：最优质的PPT资源库"/>
          <p:cNvGrpSpPr/>
          <p:nvPr/>
        </p:nvGrpSpPr>
        <p:grpSpPr>
          <a:xfrm>
            <a:off x="9536114" y="2590800"/>
            <a:ext cx="544436" cy="519113"/>
            <a:chOff x="2154239" y="2917825"/>
            <a:chExt cx="341313" cy="325438"/>
          </a:xfrm>
          <a:solidFill>
            <a:srgbClr val="000000"/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4239" y="2917825"/>
              <a:ext cx="341313" cy="325438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97101" y="2960688"/>
              <a:ext cx="255588" cy="1714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7 w 96"/>
                <a:gd name="T19" fmla="*/ 4 h 64"/>
                <a:gd name="T20" fmla="*/ 89 w 96"/>
                <a:gd name="T21" fmla="*/ 4 h 64"/>
                <a:gd name="T22" fmla="*/ 92 w 96"/>
                <a:gd name="T23" fmla="*/ 7 h 64"/>
                <a:gd name="T24" fmla="*/ 92 w 96"/>
                <a:gd name="T25" fmla="*/ 23 h 64"/>
                <a:gd name="T26" fmla="*/ 76 w 96"/>
                <a:gd name="T27" fmla="*/ 41 h 64"/>
                <a:gd name="T28" fmla="*/ 62 w 96"/>
                <a:gd name="T29" fmla="*/ 23 h 64"/>
                <a:gd name="T30" fmla="*/ 60 w 96"/>
                <a:gd name="T31" fmla="*/ 22 h 64"/>
                <a:gd name="T32" fmla="*/ 58 w 96"/>
                <a:gd name="T33" fmla="*/ 23 h 64"/>
                <a:gd name="T34" fmla="*/ 40 w 96"/>
                <a:gd name="T35" fmla="*/ 49 h 64"/>
                <a:gd name="T36" fmla="*/ 25 w 96"/>
                <a:gd name="T37" fmla="*/ 34 h 64"/>
                <a:gd name="T38" fmla="*/ 23 w 96"/>
                <a:gd name="T39" fmla="*/ 34 h 64"/>
                <a:gd name="T40" fmla="*/ 4 w 96"/>
                <a:gd name="T41" fmla="*/ 51 h 64"/>
                <a:gd name="T42" fmla="*/ 4 w 96"/>
                <a:gd name="T43" fmla="*/ 7 h 64"/>
                <a:gd name="T44" fmla="*/ 7 w 96"/>
                <a:gd name="T45" fmla="*/ 4 h 64"/>
                <a:gd name="T46" fmla="*/ 89 w 96"/>
                <a:gd name="T47" fmla="*/ 60 h 64"/>
                <a:gd name="T48" fmla="*/ 7 w 96"/>
                <a:gd name="T49" fmla="*/ 60 h 64"/>
                <a:gd name="T50" fmla="*/ 4 w 96"/>
                <a:gd name="T51" fmla="*/ 57 h 64"/>
                <a:gd name="T52" fmla="*/ 4 w 96"/>
                <a:gd name="T53" fmla="*/ 57 h 64"/>
                <a:gd name="T54" fmla="*/ 24 w 96"/>
                <a:gd name="T55" fmla="*/ 39 h 64"/>
                <a:gd name="T56" fmla="*/ 39 w 96"/>
                <a:gd name="T57" fmla="*/ 53 h 64"/>
                <a:gd name="T58" fmla="*/ 40 w 96"/>
                <a:gd name="T59" fmla="*/ 54 h 64"/>
                <a:gd name="T60" fmla="*/ 42 w 96"/>
                <a:gd name="T61" fmla="*/ 53 h 64"/>
                <a:gd name="T62" fmla="*/ 60 w 96"/>
                <a:gd name="T63" fmla="*/ 27 h 64"/>
                <a:gd name="T64" fmla="*/ 74 w 96"/>
                <a:gd name="T65" fmla="*/ 46 h 64"/>
                <a:gd name="T66" fmla="*/ 76 w 96"/>
                <a:gd name="T67" fmla="*/ 46 h 64"/>
                <a:gd name="T68" fmla="*/ 77 w 96"/>
                <a:gd name="T69" fmla="*/ 46 h 64"/>
                <a:gd name="T70" fmla="*/ 92 w 96"/>
                <a:gd name="T71" fmla="*/ 29 h 64"/>
                <a:gd name="T72" fmla="*/ 92 w 96"/>
                <a:gd name="T73" fmla="*/ 57 h 64"/>
                <a:gd name="T74" fmla="*/ 89 w 96"/>
                <a:gd name="T7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7" y="4"/>
                  </a:move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9" y="22"/>
                    <a:pt x="58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3" y="34"/>
                    <a:pt x="23" y="3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lose/>
                  <a:moveTo>
                    <a:pt x="89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4"/>
                    <a:pt x="40" y="54"/>
                    <a:pt x="40" y="54"/>
                  </a:cubicBezTo>
                  <a:cubicBezTo>
                    <a:pt x="41" y="54"/>
                    <a:pt x="41" y="53"/>
                    <a:pt x="42" y="53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6"/>
                    <a:pt x="75" y="46"/>
                    <a:pt x="76" y="46"/>
                  </a:cubicBezTo>
                  <a:cubicBezTo>
                    <a:pt x="76" y="46"/>
                    <a:pt x="77" y="46"/>
                    <a:pt x="77" y="4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9"/>
                    <a:pt x="91" y="60"/>
                    <a:pt x="8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08226" y="3136900"/>
              <a:ext cx="33338" cy="317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678292" y="2898829"/>
            <a:ext cx="137689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426724" y="3451226"/>
            <a:ext cx="137689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093292" y="3363155"/>
            <a:ext cx="1376899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193022" y="493385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197103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612702" y="493385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616783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942417" y="493385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946498" y="521976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963074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216000" y="2231713"/>
            <a:ext cx="2880000" cy="2167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0" y="2231713"/>
            <a:ext cx="3213100" cy="216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978900" y="2231713"/>
            <a:ext cx="3213100" cy="21674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096000" y="2231713"/>
            <a:ext cx="2880000" cy="21674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26522" y="2516761"/>
            <a:ext cx="1058517" cy="1062010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276042" y="3715245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EFEFE"/>
                </a:solidFill>
                <a:latin typeface="+mj-lt"/>
              </a:rPr>
              <a:t>E-Commerce</a:t>
            </a: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36779" y="2546677"/>
            <a:ext cx="1038442" cy="100217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076126" y="2657478"/>
            <a:ext cx="919749" cy="780576"/>
            <a:chOff x="6342063" y="2728913"/>
            <a:chExt cx="482600" cy="409575"/>
          </a:xfrm>
          <a:solidFill>
            <a:srgbClr val="FEFEFE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62713" y="2835276"/>
              <a:ext cx="241300" cy="242888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0 w 64"/>
                <a:gd name="T11" fmla="*/ 48 h 64"/>
                <a:gd name="T12" fmla="*/ 16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0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0" y="48"/>
                  </a:moveTo>
                  <a:cubicBezTo>
                    <a:pt x="42" y="58"/>
                    <a:pt x="26" y="59"/>
                    <a:pt x="16" y="50"/>
                  </a:cubicBezTo>
                  <a:cubicBezTo>
                    <a:pt x="6" y="42"/>
                    <a:pt x="5" y="26"/>
                    <a:pt x="14" y="16"/>
                  </a:cubicBezTo>
                  <a:cubicBezTo>
                    <a:pt x="22" y="6"/>
                    <a:pt x="38" y="5"/>
                    <a:pt x="48" y="14"/>
                  </a:cubicBezTo>
                  <a:cubicBezTo>
                    <a:pt x="58" y="22"/>
                    <a:pt x="59" y="38"/>
                    <a:pt x="5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3038" y="2895601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42063" y="2728913"/>
              <a:ext cx="482600" cy="409575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5 w 128"/>
                <a:gd name="T5" fmla="*/ 8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8 h 108"/>
                <a:gd name="T12" fmla="*/ 27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1 w 128"/>
                <a:gd name="T41" fmla="*/ 32 h 108"/>
                <a:gd name="T42" fmla="*/ 33 w 128"/>
                <a:gd name="T43" fmla="*/ 28 h 108"/>
                <a:gd name="T44" fmla="*/ 40 w 128"/>
                <a:gd name="T45" fmla="*/ 11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1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3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5" y="3"/>
                    <a:pt x="33" y="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4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3"/>
                    <a:pt x="5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3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8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9"/>
                    <a:pt x="42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7" y="9"/>
                    <a:pt x="88" y="11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2090" y="2569266"/>
            <a:ext cx="957001" cy="957001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019223" y="3715245"/>
            <a:ext cx="127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EFEFE"/>
                </a:solidFill>
                <a:latin typeface="+mj-lt"/>
              </a:rPr>
              <a:t>Copywriting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864983" y="371524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EFEFE"/>
                </a:solidFill>
                <a:latin typeface="+mj-lt"/>
              </a:rPr>
              <a:t>Photography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656715" y="3715245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EFEFE"/>
                </a:solidFill>
                <a:latin typeface="+mj-lt"/>
              </a:rPr>
              <a:t>Promotion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308612" y="4914570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008833" y="4914570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903962" y="4914570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9688082" y="4918812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88780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488999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369000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168248" y="543951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2657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出自【趣你的PPT】(微信:qunideppt)：最优质的PPT资源库"/>
          <p:cNvGrpSpPr/>
          <p:nvPr/>
        </p:nvGrpSpPr>
        <p:grpSpPr>
          <a:xfrm>
            <a:off x="6323915" y="2270252"/>
            <a:ext cx="1416622" cy="1423924"/>
            <a:chOff x="4747448" y="1683512"/>
            <a:chExt cx="1001189" cy="1006348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47448" y="1683512"/>
              <a:ext cx="1001189" cy="1006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7448" y="1683512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" name="Group 23出自【趣你的PPT】(微信:qunideppt)：最优质的PPT资源库"/>
          <p:cNvGrpSpPr/>
          <p:nvPr/>
        </p:nvGrpSpPr>
        <p:grpSpPr>
          <a:xfrm>
            <a:off x="6550413" y="2500401"/>
            <a:ext cx="963626" cy="963628"/>
            <a:chOff x="5576888" y="4972050"/>
            <a:chExt cx="344488" cy="344488"/>
          </a:xfrm>
          <a:solidFill>
            <a:schemeClr val="bg2"/>
          </a:solidFill>
          <a:effectLst/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00713" y="5095875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8813" y="4972050"/>
              <a:ext cx="182563" cy="180975"/>
            </a:xfrm>
            <a:custGeom>
              <a:avLst/>
              <a:gdLst>
                <a:gd name="T0" fmla="*/ 88 w 115"/>
                <a:gd name="T1" fmla="*/ 29 h 114"/>
                <a:gd name="T2" fmla="*/ 85 w 115"/>
                <a:gd name="T3" fmla="*/ 0 h 114"/>
                <a:gd name="T4" fmla="*/ 56 w 115"/>
                <a:gd name="T5" fmla="*/ 29 h 114"/>
                <a:gd name="T6" fmla="*/ 56 w 115"/>
                <a:gd name="T7" fmla="*/ 48 h 114"/>
                <a:gd name="T8" fmla="*/ 0 w 115"/>
                <a:gd name="T9" fmla="*/ 104 h 114"/>
                <a:gd name="T10" fmla="*/ 10 w 115"/>
                <a:gd name="T11" fmla="*/ 114 h 114"/>
                <a:gd name="T12" fmla="*/ 66 w 115"/>
                <a:gd name="T13" fmla="*/ 58 h 114"/>
                <a:gd name="T14" fmla="*/ 85 w 115"/>
                <a:gd name="T15" fmla="*/ 58 h 114"/>
                <a:gd name="T16" fmla="*/ 115 w 115"/>
                <a:gd name="T17" fmla="*/ 29 h 114"/>
                <a:gd name="T18" fmla="*/ 88 w 115"/>
                <a:gd name="T19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4">
                  <a:moveTo>
                    <a:pt x="88" y="29"/>
                  </a:moveTo>
                  <a:lnTo>
                    <a:pt x="85" y="0"/>
                  </a:lnTo>
                  <a:lnTo>
                    <a:pt x="56" y="29"/>
                  </a:lnTo>
                  <a:lnTo>
                    <a:pt x="56" y="48"/>
                  </a:lnTo>
                  <a:lnTo>
                    <a:pt x="0" y="104"/>
                  </a:lnTo>
                  <a:lnTo>
                    <a:pt x="10" y="114"/>
                  </a:lnTo>
                  <a:lnTo>
                    <a:pt x="66" y="58"/>
                  </a:lnTo>
                  <a:lnTo>
                    <a:pt x="85" y="58"/>
                  </a:lnTo>
                  <a:lnTo>
                    <a:pt x="115" y="29"/>
                  </a:lnTo>
                  <a:lnTo>
                    <a:pt x="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888" y="4972050"/>
              <a:ext cx="344488" cy="344488"/>
            </a:xfrm>
            <a:custGeom>
              <a:avLst/>
              <a:gdLst>
                <a:gd name="T0" fmla="*/ 77 w 89"/>
                <a:gd name="T1" fmla="*/ 29 h 89"/>
                <a:gd name="T2" fmla="*/ 81 w 89"/>
                <a:gd name="T3" fmla="*/ 45 h 89"/>
                <a:gd name="T4" fmla="*/ 45 w 89"/>
                <a:gd name="T5" fmla="*/ 81 h 89"/>
                <a:gd name="T6" fmla="*/ 9 w 89"/>
                <a:gd name="T7" fmla="*/ 45 h 89"/>
                <a:gd name="T8" fmla="*/ 45 w 89"/>
                <a:gd name="T9" fmla="*/ 9 h 89"/>
                <a:gd name="T10" fmla="*/ 60 w 89"/>
                <a:gd name="T11" fmla="*/ 12 h 89"/>
                <a:gd name="T12" fmla="*/ 62 w 89"/>
                <a:gd name="T13" fmla="*/ 8 h 89"/>
                <a:gd name="T14" fmla="*/ 65 w 89"/>
                <a:gd name="T15" fmla="*/ 5 h 89"/>
                <a:gd name="T16" fmla="*/ 45 w 89"/>
                <a:gd name="T17" fmla="*/ 0 h 89"/>
                <a:gd name="T18" fmla="*/ 0 w 89"/>
                <a:gd name="T19" fmla="*/ 45 h 89"/>
                <a:gd name="T20" fmla="*/ 45 w 89"/>
                <a:gd name="T21" fmla="*/ 89 h 89"/>
                <a:gd name="T22" fmla="*/ 89 w 89"/>
                <a:gd name="T23" fmla="*/ 45 h 89"/>
                <a:gd name="T24" fmla="*/ 84 w 89"/>
                <a:gd name="T25" fmla="*/ 25 h 89"/>
                <a:gd name="T26" fmla="*/ 81 w 89"/>
                <a:gd name="T27" fmla="*/ 28 h 89"/>
                <a:gd name="T28" fmla="*/ 77 w 89"/>
                <a:gd name="T2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9">
                  <a:moveTo>
                    <a:pt x="77" y="29"/>
                  </a:moveTo>
                  <a:cubicBezTo>
                    <a:pt x="79" y="34"/>
                    <a:pt x="81" y="39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ubicBezTo>
                    <a:pt x="25" y="81"/>
                    <a:pt x="9" y="65"/>
                    <a:pt x="9" y="45"/>
                  </a:cubicBezTo>
                  <a:cubicBezTo>
                    <a:pt x="9" y="25"/>
                    <a:pt x="25" y="9"/>
                    <a:pt x="45" y="9"/>
                  </a:cubicBezTo>
                  <a:cubicBezTo>
                    <a:pt x="50" y="9"/>
                    <a:pt x="55" y="10"/>
                    <a:pt x="60" y="12"/>
                  </a:cubicBezTo>
                  <a:cubicBezTo>
                    <a:pt x="60" y="11"/>
                    <a:pt x="61" y="9"/>
                    <a:pt x="62" y="8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59" y="2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69" y="89"/>
                    <a:pt x="89" y="69"/>
                    <a:pt x="89" y="45"/>
                  </a:cubicBezTo>
                  <a:cubicBezTo>
                    <a:pt x="89" y="37"/>
                    <a:pt x="87" y="31"/>
                    <a:pt x="84" y="2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9"/>
                    <a:pt x="79" y="29"/>
                    <a:pt x="7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1976" y="5037138"/>
              <a:ext cx="212725" cy="212725"/>
            </a:xfrm>
            <a:custGeom>
              <a:avLst/>
              <a:gdLst>
                <a:gd name="T0" fmla="*/ 48 w 55"/>
                <a:gd name="T1" fmla="*/ 28 h 55"/>
                <a:gd name="T2" fmla="*/ 28 w 55"/>
                <a:gd name="T3" fmla="*/ 48 h 55"/>
                <a:gd name="T4" fmla="*/ 8 w 55"/>
                <a:gd name="T5" fmla="*/ 28 h 55"/>
                <a:gd name="T6" fmla="*/ 28 w 55"/>
                <a:gd name="T7" fmla="*/ 8 h 55"/>
                <a:gd name="T8" fmla="*/ 35 w 55"/>
                <a:gd name="T9" fmla="*/ 9 h 55"/>
                <a:gd name="T10" fmla="*/ 40 w 55"/>
                <a:gd name="T11" fmla="*/ 3 h 55"/>
                <a:gd name="T12" fmla="*/ 28 w 55"/>
                <a:gd name="T13" fmla="*/ 0 h 55"/>
                <a:gd name="T14" fmla="*/ 0 w 55"/>
                <a:gd name="T15" fmla="*/ 28 h 55"/>
                <a:gd name="T16" fmla="*/ 28 w 55"/>
                <a:gd name="T17" fmla="*/ 55 h 55"/>
                <a:gd name="T18" fmla="*/ 55 w 55"/>
                <a:gd name="T19" fmla="*/ 28 h 55"/>
                <a:gd name="T20" fmla="*/ 52 w 55"/>
                <a:gd name="T21" fmla="*/ 15 h 55"/>
                <a:gd name="T22" fmla="*/ 46 w 55"/>
                <a:gd name="T23" fmla="*/ 21 h 55"/>
                <a:gd name="T24" fmla="*/ 48 w 55"/>
                <a:gd name="T2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48" y="28"/>
                  </a:move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0" y="8"/>
                    <a:pt x="33" y="8"/>
                    <a:pt x="35" y="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1"/>
                    <a:pt x="32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5"/>
                    <a:pt x="28" y="55"/>
                  </a:cubicBezTo>
                  <a:cubicBezTo>
                    <a:pt x="43" y="55"/>
                    <a:pt x="55" y="43"/>
                    <a:pt x="55" y="28"/>
                  </a:cubicBezTo>
                  <a:cubicBezTo>
                    <a:pt x="55" y="23"/>
                    <a:pt x="54" y="19"/>
                    <a:pt x="52" y="15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3"/>
                    <a:pt x="48" y="25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出自【趣你的PPT】(微信:qunideppt)：最优质的PPT资源库"/>
          <p:cNvGrpSpPr/>
          <p:nvPr/>
        </p:nvGrpSpPr>
        <p:grpSpPr>
          <a:xfrm>
            <a:off x="4426753" y="2274763"/>
            <a:ext cx="1411024" cy="1418296"/>
            <a:chOff x="3204864" y="1683512"/>
            <a:chExt cx="1001189" cy="1006348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6" y="1683514"/>
              <a:ext cx="1001187" cy="10063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1683512"/>
              <a:ext cx="1001187" cy="1006346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28出自【趣你的PPT】(微信:qunideppt)：最优质的PPT资源库"/>
          <p:cNvGrpSpPr/>
          <p:nvPr/>
        </p:nvGrpSpPr>
        <p:grpSpPr>
          <a:xfrm>
            <a:off x="4717751" y="2483350"/>
            <a:ext cx="829028" cy="1001124"/>
            <a:chOff x="3962400" y="4851401"/>
            <a:chExt cx="795338" cy="960437"/>
          </a:xfrm>
          <a:solidFill>
            <a:schemeClr val="bg2"/>
          </a:solidFill>
          <a:effectLst/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2400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1825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51401"/>
              <a:ext cx="190500" cy="114300"/>
            </a:xfrm>
            <a:custGeom>
              <a:avLst/>
              <a:gdLst>
                <a:gd name="T0" fmla="*/ 42 w 50"/>
                <a:gd name="T1" fmla="*/ 0 h 30"/>
                <a:gd name="T2" fmla="*/ 8 w 50"/>
                <a:gd name="T3" fmla="*/ 0 h 30"/>
                <a:gd name="T4" fmla="*/ 0 w 50"/>
                <a:gd name="T5" fmla="*/ 8 h 30"/>
                <a:gd name="T6" fmla="*/ 0 w 50"/>
                <a:gd name="T7" fmla="*/ 30 h 30"/>
                <a:gd name="T8" fmla="*/ 50 w 50"/>
                <a:gd name="T9" fmla="*/ 30 h 30"/>
                <a:gd name="T10" fmla="*/ 50 w 50"/>
                <a:gd name="T11" fmla="*/ 8 h 30"/>
                <a:gd name="T12" fmla="*/ 42 w 5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4838" y="4851401"/>
              <a:ext cx="193675" cy="114300"/>
            </a:xfrm>
            <a:custGeom>
              <a:avLst/>
              <a:gdLst>
                <a:gd name="T0" fmla="*/ 42 w 51"/>
                <a:gd name="T1" fmla="*/ 0 h 30"/>
                <a:gd name="T2" fmla="*/ 9 w 51"/>
                <a:gd name="T3" fmla="*/ 0 h 30"/>
                <a:gd name="T4" fmla="*/ 0 w 51"/>
                <a:gd name="T5" fmla="*/ 8 h 30"/>
                <a:gd name="T6" fmla="*/ 0 w 51"/>
                <a:gd name="T7" fmla="*/ 30 h 30"/>
                <a:gd name="T8" fmla="*/ 51 w 51"/>
                <a:gd name="T9" fmla="*/ 30 h 30"/>
                <a:gd name="T10" fmla="*/ 51 w 51"/>
                <a:gd name="T11" fmla="*/ 8 h 30"/>
                <a:gd name="T12" fmla="*/ 42 w 5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0">
                  <a:moveTo>
                    <a:pt x="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2438" y="5219701"/>
              <a:ext cx="198438" cy="98425"/>
            </a:xfrm>
            <a:custGeom>
              <a:avLst/>
              <a:gdLst>
                <a:gd name="T0" fmla="*/ 43 w 52"/>
                <a:gd name="T1" fmla="*/ 0 h 26"/>
                <a:gd name="T2" fmla="*/ 8 w 52"/>
                <a:gd name="T3" fmla="*/ 0 h 26"/>
                <a:gd name="T4" fmla="*/ 0 w 52"/>
                <a:gd name="T5" fmla="*/ 9 h 26"/>
                <a:gd name="T6" fmla="*/ 0 w 52"/>
                <a:gd name="T7" fmla="*/ 18 h 26"/>
                <a:gd name="T8" fmla="*/ 8 w 52"/>
                <a:gd name="T9" fmla="*/ 26 h 26"/>
                <a:gd name="T10" fmla="*/ 43 w 52"/>
                <a:gd name="T11" fmla="*/ 26 h 26"/>
                <a:gd name="T12" fmla="*/ 52 w 52"/>
                <a:gd name="T13" fmla="*/ 18 h 26"/>
                <a:gd name="T14" fmla="*/ 52 w 52"/>
                <a:gd name="T15" fmla="*/ 9 h 26"/>
                <a:gd name="T16" fmla="*/ 43 w 5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6">
                  <a:moveTo>
                    <a:pt x="4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6"/>
                    <a:pt x="8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8" y="26"/>
                    <a:pt x="52" y="22"/>
                    <a:pt x="52" y="1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4"/>
                    <a:pt x="48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62400" y="5006976"/>
              <a:ext cx="795338" cy="600075"/>
            </a:xfrm>
            <a:custGeom>
              <a:avLst/>
              <a:gdLst>
                <a:gd name="T0" fmla="*/ 183 w 209"/>
                <a:gd name="T1" fmla="*/ 30 h 158"/>
                <a:gd name="T2" fmla="*/ 170 w 209"/>
                <a:gd name="T3" fmla="*/ 18 h 158"/>
                <a:gd name="T4" fmla="*/ 170 w 209"/>
                <a:gd name="T5" fmla="*/ 0 h 158"/>
                <a:gd name="T6" fmla="*/ 119 w 209"/>
                <a:gd name="T7" fmla="*/ 0 h 158"/>
                <a:gd name="T8" fmla="*/ 119 w 209"/>
                <a:gd name="T9" fmla="*/ 17 h 158"/>
                <a:gd name="T10" fmla="*/ 91 w 209"/>
                <a:gd name="T11" fmla="*/ 17 h 158"/>
                <a:gd name="T12" fmla="*/ 91 w 209"/>
                <a:gd name="T13" fmla="*/ 0 h 158"/>
                <a:gd name="T14" fmla="*/ 40 w 209"/>
                <a:gd name="T15" fmla="*/ 0 h 158"/>
                <a:gd name="T16" fmla="*/ 40 w 209"/>
                <a:gd name="T17" fmla="*/ 18 h 158"/>
                <a:gd name="T18" fmla="*/ 26 w 209"/>
                <a:gd name="T19" fmla="*/ 30 h 158"/>
                <a:gd name="T20" fmla="*/ 0 w 209"/>
                <a:gd name="T21" fmla="*/ 111 h 158"/>
                <a:gd name="T22" fmla="*/ 0 w 209"/>
                <a:gd name="T23" fmla="*/ 158 h 158"/>
                <a:gd name="T24" fmla="*/ 83 w 209"/>
                <a:gd name="T25" fmla="*/ 158 h 158"/>
                <a:gd name="T26" fmla="*/ 83 w 209"/>
                <a:gd name="T27" fmla="*/ 123 h 158"/>
                <a:gd name="T28" fmla="*/ 126 w 209"/>
                <a:gd name="T29" fmla="*/ 123 h 158"/>
                <a:gd name="T30" fmla="*/ 126 w 209"/>
                <a:gd name="T31" fmla="*/ 158 h 158"/>
                <a:gd name="T32" fmla="*/ 209 w 209"/>
                <a:gd name="T33" fmla="*/ 158 h 158"/>
                <a:gd name="T34" fmla="*/ 209 w 209"/>
                <a:gd name="T35" fmla="*/ 111 h 158"/>
                <a:gd name="T36" fmla="*/ 183 w 209"/>
                <a:gd name="T37" fmla="*/ 30 h 158"/>
                <a:gd name="T38" fmla="*/ 142 w 209"/>
                <a:gd name="T39" fmla="*/ 74 h 158"/>
                <a:gd name="T40" fmla="*/ 122 w 209"/>
                <a:gd name="T41" fmla="*/ 93 h 158"/>
                <a:gd name="T42" fmla="*/ 87 w 209"/>
                <a:gd name="T43" fmla="*/ 93 h 158"/>
                <a:gd name="T44" fmla="*/ 68 w 209"/>
                <a:gd name="T45" fmla="*/ 74 h 158"/>
                <a:gd name="T46" fmla="*/ 68 w 209"/>
                <a:gd name="T47" fmla="*/ 65 h 158"/>
                <a:gd name="T48" fmla="*/ 87 w 209"/>
                <a:gd name="T49" fmla="*/ 45 h 158"/>
                <a:gd name="T50" fmla="*/ 122 w 209"/>
                <a:gd name="T51" fmla="*/ 45 h 158"/>
                <a:gd name="T52" fmla="*/ 142 w 209"/>
                <a:gd name="T53" fmla="*/ 65 h 158"/>
                <a:gd name="T54" fmla="*/ 142 w 209"/>
                <a:gd name="T55" fmla="*/ 7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158">
                  <a:moveTo>
                    <a:pt x="183" y="30"/>
                  </a:moveTo>
                  <a:cubicBezTo>
                    <a:pt x="183" y="24"/>
                    <a:pt x="175" y="19"/>
                    <a:pt x="170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19"/>
                    <a:pt x="26" y="24"/>
                    <a:pt x="26" y="3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209" y="158"/>
                    <a:pt x="209" y="158"/>
                    <a:pt x="209" y="158"/>
                  </a:cubicBezTo>
                  <a:cubicBezTo>
                    <a:pt x="209" y="111"/>
                    <a:pt x="209" y="111"/>
                    <a:pt x="209" y="111"/>
                  </a:cubicBezTo>
                  <a:lnTo>
                    <a:pt x="183" y="30"/>
                  </a:lnTo>
                  <a:close/>
                  <a:moveTo>
                    <a:pt x="142" y="74"/>
                  </a:moveTo>
                  <a:cubicBezTo>
                    <a:pt x="142" y="84"/>
                    <a:pt x="133" y="93"/>
                    <a:pt x="122" y="93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76" y="93"/>
                    <a:pt x="68" y="84"/>
                    <a:pt x="68" y="74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54"/>
                    <a:pt x="76" y="45"/>
                    <a:pt x="87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33" y="45"/>
                    <a:pt x="142" y="54"/>
                    <a:pt x="142" y="65"/>
                  </a:cubicBezTo>
                  <a:lnTo>
                    <a:pt x="14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29509" y="3914792"/>
            <a:ext cx="1411028" cy="1418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6329509" y="3914792"/>
            <a:ext cx="1411028" cy="1418298"/>
          </a:xfrm>
          <a:custGeom>
            <a:avLst/>
            <a:gdLst>
              <a:gd name="T0" fmla="*/ 388 w 388"/>
              <a:gd name="T1" fmla="*/ 390 h 390"/>
              <a:gd name="T2" fmla="*/ 0 w 388"/>
              <a:gd name="T3" fmla="*/ 0 h 390"/>
              <a:gd name="T4" fmla="*/ 388 w 388"/>
              <a:gd name="T5" fmla="*/ 0 h 390"/>
              <a:gd name="T6" fmla="*/ 388 w 388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8" h="390">
                <a:moveTo>
                  <a:pt x="388" y="390"/>
                </a:moveTo>
                <a:lnTo>
                  <a:pt x="0" y="0"/>
                </a:lnTo>
                <a:lnTo>
                  <a:pt x="388" y="0"/>
                </a:lnTo>
                <a:lnTo>
                  <a:pt x="388" y="390"/>
                </a:lnTo>
                <a:close/>
              </a:path>
            </a:pathLst>
          </a:cu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6883348" y="4415587"/>
            <a:ext cx="314136" cy="60802"/>
          </a:xfrm>
          <a:custGeom>
            <a:avLst/>
            <a:gdLst>
              <a:gd name="T0" fmla="*/ 26 w 26"/>
              <a:gd name="T1" fmla="*/ 2 h 5"/>
              <a:gd name="T2" fmla="*/ 23 w 26"/>
              <a:gd name="T3" fmla="*/ 5 h 5"/>
              <a:gd name="T4" fmla="*/ 2 w 26"/>
              <a:gd name="T5" fmla="*/ 5 h 5"/>
              <a:gd name="T6" fmla="*/ 0 w 26"/>
              <a:gd name="T7" fmla="*/ 2 h 5"/>
              <a:gd name="T8" fmla="*/ 0 w 26"/>
              <a:gd name="T9" fmla="*/ 2 h 5"/>
              <a:gd name="T10" fmla="*/ 2 w 26"/>
              <a:gd name="T11" fmla="*/ 0 h 5"/>
              <a:gd name="T12" fmla="*/ 23 w 26"/>
              <a:gd name="T13" fmla="*/ 0 h 5"/>
              <a:gd name="T14" fmla="*/ 26 w 26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">
                <a:moveTo>
                  <a:pt x="26" y="2"/>
                </a:moveTo>
                <a:cubicBezTo>
                  <a:pt x="26" y="4"/>
                  <a:pt x="25" y="5"/>
                  <a:pt x="2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858014" y="4215231"/>
            <a:ext cx="364802" cy="202668"/>
          </a:xfrm>
          <a:custGeom>
            <a:avLst/>
            <a:gdLst>
              <a:gd name="T0" fmla="*/ 30 w 30"/>
              <a:gd name="T1" fmla="*/ 9 h 17"/>
              <a:gd name="T2" fmla="*/ 23 w 30"/>
              <a:gd name="T3" fmla="*/ 17 h 17"/>
              <a:gd name="T4" fmla="*/ 6 w 30"/>
              <a:gd name="T5" fmla="*/ 17 h 17"/>
              <a:gd name="T6" fmla="*/ 0 w 30"/>
              <a:gd name="T7" fmla="*/ 9 h 17"/>
              <a:gd name="T8" fmla="*/ 0 w 30"/>
              <a:gd name="T9" fmla="*/ 9 h 17"/>
              <a:gd name="T10" fmla="*/ 6 w 30"/>
              <a:gd name="T11" fmla="*/ 0 h 17"/>
              <a:gd name="T12" fmla="*/ 13 w 30"/>
              <a:gd name="T13" fmla="*/ 5 h 17"/>
              <a:gd name="T14" fmla="*/ 17 w 30"/>
              <a:gd name="T15" fmla="*/ 0 h 17"/>
              <a:gd name="T16" fmla="*/ 21 w 30"/>
              <a:gd name="T17" fmla="*/ 5 h 17"/>
              <a:gd name="T18" fmla="*/ 23 w 30"/>
              <a:gd name="T19" fmla="*/ 0 h 17"/>
              <a:gd name="T20" fmla="*/ 30 w 30"/>
              <a:gd name="T21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17">
                <a:moveTo>
                  <a:pt x="30" y="9"/>
                </a:moveTo>
                <a:cubicBezTo>
                  <a:pt x="30" y="14"/>
                  <a:pt x="27" y="17"/>
                  <a:pt x="23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6" y="0"/>
                </a:cubicBezTo>
                <a:cubicBezTo>
                  <a:pt x="6" y="0"/>
                  <a:pt x="11" y="5"/>
                  <a:pt x="13" y="5"/>
                </a:cubicBezTo>
                <a:cubicBezTo>
                  <a:pt x="14" y="4"/>
                  <a:pt x="15" y="0"/>
                  <a:pt x="17" y="0"/>
                </a:cubicBezTo>
                <a:cubicBezTo>
                  <a:pt x="18" y="1"/>
                  <a:pt x="20" y="5"/>
                  <a:pt x="21" y="5"/>
                </a:cubicBezTo>
                <a:cubicBezTo>
                  <a:pt x="22" y="4"/>
                  <a:pt x="23" y="0"/>
                  <a:pt x="23" y="0"/>
                </a:cubicBezTo>
                <a:cubicBezTo>
                  <a:pt x="27" y="0"/>
                  <a:pt x="30" y="4"/>
                  <a:pt x="30" y="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6753" y="4388236"/>
            <a:ext cx="876540" cy="719470"/>
          </a:xfrm>
          <a:custGeom>
            <a:avLst/>
            <a:gdLst>
              <a:gd name="T0" fmla="*/ 73 w 73"/>
              <a:gd name="T1" fmla="*/ 53 h 60"/>
              <a:gd name="T2" fmla="*/ 67 w 73"/>
              <a:gd name="T3" fmla="*/ 60 h 60"/>
              <a:gd name="T4" fmla="*/ 7 w 73"/>
              <a:gd name="T5" fmla="*/ 60 h 60"/>
              <a:gd name="T6" fmla="*/ 0 w 73"/>
              <a:gd name="T7" fmla="*/ 53 h 60"/>
              <a:gd name="T8" fmla="*/ 7 w 73"/>
              <a:gd name="T9" fmla="*/ 47 h 60"/>
              <a:gd name="T10" fmla="*/ 7 w 73"/>
              <a:gd name="T11" fmla="*/ 22 h 60"/>
              <a:gd name="T12" fmla="*/ 28 w 73"/>
              <a:gd name="T13" fmla="*/ 0 h 60"/>
              <a:gd name="T14" fmla="*/ 45 w 73"/>
              <a:gd name="T15" fmla="*/ 0 h 60"/>
              <a:gd name="T16" fmla="*/ 67 w 73"/>
              <a:gd name="T17" fmla="*/ 22 h 60"/>
              <a:gd name="T18" fmla="*/ 67 w 73"/>
              <a:gd name="T19" fmla="*/ 47 h 60"/>
              <a:gd name="T20" fmla="*/ 73 w 73"/>
              <a:gd name="T21" fmla="*/ 53 h 60"/>
              <a:gd name="T22" fmla="*/ 49 w 73"/>
              <a:gd name="T23" fmla="*/ 35 h 60"/>
              <a:gd name="T24" fmla="*/ 40 w 73"/>
              <a:gd name="T25" fmla="*/ 26 h 60"/>
              <a:gd name="T26" fmla="*/ 34 w 73"/>
              <a:gd name="T27" fmla="*/ 21 h 60"/>
              <a:gd name="T28" fmla="*/ 39 w 73"/>
              <a:gd name="T29" fmla="*/ 18 h 60"/>
              <a:gd name="T30" fmla="*/ 46 w 73"/>
              <a:gd name="T31" fmla="*/ 20 h 60"/>
              <a:gd name="T32" fmla="*/ 47 w 73"/>
              <a:gd name="T33" fmla="*/ 15 h 60"/>
              <a:gd name="T34" fmla="*/ 40 w 73"/>
              <a:gd name="T35" fmla="*/ 13 h 60"/>
              <a:gd name="T36" fmla="*/ 40 w 73"/>
              <a:gd name="T37" fmla="*/ 12 h 60"/>
              <a:gd name="T38" fmla="*/ 40 w 73"/>
              <a:gd name="T39" fmla="*/ 12 h 60"/>
              <a:gd name="T40" fmla="*/ 40 w 73"/>
              <a:gd name="T41" fmla="*/ 12 h 60"/>
              <a:gd name="T42" fmla="*/ 37 w 73"/>
              <a:gd name="T43" fmla="*/ 9 h 60"/>
              <a:gd name="T44" fmla="*/ 35 w 73"/>
              <a:gd name="T45" fmla="*/ 12 h 60"/>
              <a:gd name="T46" fmla="*/ 35 w 73"/>
              <a:gd name="T47" fmla="*/ 13 h 60"/>
              <a:gd name="T48" fmla="*/ 35 w 73"/>
              <a:gd name="T49" fmla="*/ 13 h 60"/>
              <a:gd name="T50" fmla="*/ 35 w 73"/>
              <a:gd name="T51" fmla="*/ 13 h 60"/>
              <a:gd name="T52" fmla="*/ 27 w 73"/>
              <a:gd name="T53" fmla="*/ 22 h 60"/>
              <a:gd name="T54" fmla="*/ 36 w 73"/>
              <a:gd name="T55" fmla="*/ 31 h 60"/>
              <a:gd name="T56" fmla="*/ 41 w 73"/>
              <a:gd name="T57" fmla="*/ 36 h 60"/>
              <a:gd name="T58" fmla="*/ 36 w 73"/>
              <a:gd name="T59" fmla="*/ 39 h 60"/>
              <a:gd name="T60" fmla="*/ 28 w 73"/>
              <a:gd name="T61" fmla="*/ 37 h 60"/>
              <a:gd name="T62" fmla="*/ 26 w 73"/>
              <a:gd name="T63" fmla="*/ 43 h 60"/>
              <a:gd name="T64" fmla="*/ 35 w 73"/>
              <a:gd name="T65" fmla="*/ 45 h 60"/>
              <a:gd name="T66" fmla="*/ 35 w 73"/>
              <a:gd name="T67" fmla="*/ 46 h 60"/>
              <a:gd name="T68" fmla="*/ 35 w 73"/>
              <a:gd name="T69" fmla="*/ 46 h 60"/>
              <a:gd name="T70" fmla="*/ 35 w 73"/>
              <a:gd name="T71" fmla="*/ 46 h 60"/>
              <a:gd name="T72" fmla="*/ 37 w 73"/>
              <a:gd name="T73" fmla="*/ 48 h 60"/>
              <a:gd name="T74" fmla="*/ 40 w 73"/>
              <a:gd name="T75" fmla="*/ 46 h 60"/>
              <a:gd name="T76" fmla="*/ 40 w 73"/>
              <a:gd name="T77" fmla="*/ 46 h 60"/>
              <a:gd name="T78" fmla="*/ 40 w 73"/>
              <a:gd name="T79" fmla="*/ 46 h 60"/>
              <a:gd name="T80" fmla="*/ 40 w 73"/>
              <a:gd name="T81" fmla="*/ 44 h 60"/>
              <a:gd name="T82" fmla="*/ 49 w 73"/>
              <a:gd name="T83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" h="60">
                <a:moveTo>
                  <a:pt x="73" y="53"/>
                </a:moveTo>
                <a:cubicBezTo>
                  <a:pt x="73" y="57"/>
                  <a:pt x="70" y="60"/>
                  <a:pt x="6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3" y="60"/>
                  <a:pt x="0" y="57"/>
                  <a:pt x="0" y="53"/>
                </a:cubicBezTo>
                <a:cubicBezTo>
                  <a:pt x="0" y="50"/>
                  <a:pt x="3" y="47"/>
                  <a:pt x="7" y="47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10"/>
                  <a:pt x="16" y="0"/>
                  <a:pt x="2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7" y="0"/>
                  <a:pt x="67" y="10"/>
                  <a:pt x="67" y="22"/>
                </a:cubicBezTo>
                <a:cubicBezTo>
                  <a:pt x="67" y="47"/>
                  <a:pt x="67" y="47"/>
                  <a:pt x="67" y="47"/>
                </a:cubicBezTo>
                <a:cubicBezTo>
                  <a:pt x="70" y="47"/>
                  <a:pt x="73" y="50"/>
                  <a:pt x="73" y="53"/>
                </a:cubicBezTo>
                <a:close/>
                <a:moveTo>
                  <a:pt x="49" y="35"/>
                </a:moveTo>
                <a:cubicBezTo>
                  <a:pt x="49" y="30"/>
                  <a:pt x="46" y="28"/>
                  <a:pt x="40" y="26"/>
                </a:cubicBezTo>
                <a:cubicBezTo>
                  <a:pt x="36" y="24"/>
                  <a:pt x="34" y="23"/>
                  <a:pt x="34" y="21"/>
                </a:cubicBezTo>
                <a:cubicBezTo>
                  <a:pt x="34" y="20"/>
                  <a:pt x="35" y="18"/>
                  <a:pt x="39" y="18"/>
                </a:cubicBezTo>
                <a:cubicBezTo>
                  <a:pt x="42" y="18"/>
                  <a:pt x="45" y="20"/>
                  <a:pt x="46" y="20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4"/>
                  <a:pt x="43" y="13"/>
                  <a:pt x="40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0"/>
                  <a:pt x="39" y="9"/>
                  <a:pt x="37" y="9"/>
                </a:cubicBezTo>
                <a:cubicBezTo>
                  <a:pt x="36" y="9"/>
                  <a:pt x="35" y="10"/>
                  <a:pt x="35" y="12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0" y="14"/>
                  <a:pt x="27" y="18"/>
                  <a:pt x="27" y="22"/>
                </a:cubicBezTo>
                <a:cubicBezTo>
                  <a:pt x="27" y="27"/>
                  <a:pt x="30" y="30"/>
                  <a:pt x="36" y="31"/>
                </a:cubicBezTo>
                <a:cubicBezTo>
                  <a:pt x="39" y="33"/>
                  <a:pt x="41" y="34"/>
                  <a:pt x="41" y="36"/>
                </a:cubicBezTo>
                <a:cubicBezTo>
                  <a:pt x="41" y="38"/>
                  <a:pt x="39" y="39"/>
                  <a:pt x="36" y="39"/>
                </a:cubicBezTo>
                <a:cubicBezTo>
                  <a:pt x="33" y="39"/>
                  <a:pt x="30" y="38"/>
                  <a:pt x="28" y="37"/>
                </a:cubicBezTo>
                <a:cubicBezTo>
                  <a:pt x="26" y="43"/>
                  <a:pt x="26" y="43"/>
                  <a:pt x="26" y="43"/>
                </a:cubicBezTo>
                <a:cubicBezTo>
                  <a:pt x="28" y="44"/>
                  <a:pt x="31" y="45"/>
                  <a:pt x="35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7"/>
                  <a:pt x="36" y="48"/>
                  <a:pt x="37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4"/>
                  <a:pt x="40" y="44"/>
                </a:cubicBezTo>
                <a:cubicBezTo>
                  <a:pt x="46" y="43"/>
                  <a:pt x="49" y="40"/>
                  <a:pt x="49" y="3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Group 14出自【趣你的PPT】(微信:qunideppt)：最优质的PPT资源库"/>
          <p:cNvGrpSpPr/>
          <p:nvPr/>
        </p:nvGrpSpPr>
        <p:grpSpPr>
          <a:xfrm>
            <a:off x="4431459" y="3914792"/>
            <a:ext cx="1411026" cy="1418298"/>
            <a:chOff x="3204864" y="3212451"/>
            <a:chExt cx="1001189" cy="1006348"/>
          </a:xfrm>
        </p:grpSpPr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4" y="3212451"/>
              <a:ext cx="1001189" cy="10063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3212451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39出自【趣你的PPT】(微信:qunideppt)：最优质的PPT资源库"/>
          <p:cNvGrpSpPr/>
          <p:nvPr/>
        </p:nvGrpSpPr>
        <p:grpSpPr>
          <a:xfrm>
            <a:off x="4573044" y="4091783"/>
            <a:ext cx="1127856" cy="1064316"/>
            <a:chOff x="-1090613" y="2197100"/>
            <a:chExt cx="338138" cy="319088"/>
          </a:xfrm>
          <a:solidFill>
            <a:schemeClr val="bg2"/>
          </a:solidFill>
          <a:effectLst/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944563" y="2208213"/>
              <a:ext cx="192088" cy="222250"/>
            </a:xfrm>
            <a:custGeom>
              <a:avLst/>
              <a:gdLst>
                <a:gd name="T0" fmla="*/ 47 w 51"/>
                <a:gd name="T1" fmla="*/ 58 h 59"/>
                <a:gd name="T2" fmla="*/ 42 w 51"/>
                <a:gd name="T3" fmla="*/ 59 h 59"/>
                <a:gd name="T4" fmla="*/ 38 w 51"/>
                <a:gd name="T5" fmla="*/ 56 h 59"/>
                <a:gd name="T6" fmla="*/ 29 w 51"/>
                <a:gd name="T7" fmla="*/ 44 h 59"/>
                <a:gd name="T8" fmla="*/ 19 w 51"/>
                <a:gd name="T9" fmla="*/ 44 h 59"/>
                <a:gd name="T10" fmla="*/ 2 w 51"/>
                <a:gd name="T11" fmla="*/ 19 h 59"/>
                <a:gd name="T12" fmla="*/ 27 w 51"/>
                <a:gd name="T13" fmla="*/ 2 h 59"/>
                <a:gd name="T14" fmla="*/ 44 w 51"/>
                <a:gd name="T15" fmla="*/ 27 h 59"/>
                <a:gd name="T16" fmla="*/ 40 w 51"/>
                <a:gd name="T17" fmla="*/ 36 h 59"/>
                <a:gd name="T18" fmla="*/ 48 w 51"/>
                <a:gd name="T19" fmla="*/ 48 h 59"/>
                <a:gd name="T20" fmla="*/ 47 w 51"/>
                <a:gd name="T21" fmla="*/ 58 h 59"/>
                <a:gd name="T22" fmla="*/ 20 w 51"/>
                <a:gd name="T23" fmla="*/ 37 h 59"/>
                <a:gd name="T24" fmla="*/ 37 w 51"/>
                <a:gd name="T25" fmla="*/ 26 h 59"/>
                <a:gd name="T26" fmla="*/ 25 w 51"/>
                <a:gd name="T27" fmla="*/ 9 h 59"/>
                <a:gd name="T28" fmla="*/ 9 w 51"/>
                <a:gd name="T29" fmla="*/ 21 h 59"/>
                <a:gd name="T30" fmla="*/ 20 w 51"/>
                <a:gd name="T31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59">
                  <a:moveTo>
                    <a:pt x="47" y="58"/>
                  </a:moveTo>
                  <a:cubicBezTo>
                    <a:pt x="45" y="59"/>
                    <a:pt x="43" y="59"/>
                    <a:pt x="42" y="59"/>
                  </a:cubicBezTo>
                  <a:cubicBezTo>
                    <a:pt x="40" y="58"/>
                    <a:pt x="39" y="57"/>
                    <a:pt x="38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5"/>
                    <a:pt x="23" y="45"/>
                    <a:pt x="19" y="44"/>
                  </a:cubicBezTo>
                  <a:cubicBezTo>
                    <a:pt x="7" y="42"/>
                    <a:pt x="0" y="31"/>
                    <a:pt x="2" y="19"/>
                  </a:cubicBezTo>
                  <a:cubicBezTo>
                    <a:pt x="4" y="7"/>
                    <a:pt x="15" y="0"/>
                    <a:pt x="27" y="2"/>
                  </a:cubicBezTo>
                  <a:cubicBezTo>
                    <a:pt x="39" y="4"/>
                    <a:pt x="46" y="15"/>
                    <a:pt x="44" y="27"/>
                  </a:cubicBezTo>
                  <a:cubicBezTo>
                    <a:pt x="44" y="30"/>
                    <a:pt x="42" y="34"/>
                    <a:pt x="40" y="36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1" y="51"/>
                    <a:pt x="50" y="55"/>
                    <a:pt x="47" y="58"/>
                  </a:cubicBezTo>
                  <a:close/>
                  <a:moveTo>
                    <a:pt x="20" y="37"/>
                  </a:moveTo>
                  <a:cubicBezTo>
                    <a:pt x="28" y="38"/>
                    <a:pt x="35" y="33"/>
                    <a:pt x="37" y="26"/>
                  </a:cubicBezTo>
                  <a:cubicBezTo>
                    <a:pt x="38" y="18"/>
                    <a:pt x="33" y="11"/>
                    <a:pt x="25" y="9"/>
                  </a:cubicBezTo>
                  <a:cubicBezTo>
                    <a:pt x="18" y="8"/>
                    <a:pt x="11" y="13"/>
                    <a:pt x="9" y="21"/>
                  </a:cubicBezTo>
                  <a:cubicBezTo>
                    <a:pt x="8" y="28"/>
                    <a:pt x="13" y="35"/>
                    <a:pt x="2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090613" y="2197100"/>
              <a:ext cx="293688" cy="319088"/>
            </a:xfrm>
            <a:custGeom>
              <a:avLst/>
              <a:gdLst>
                <a:gd name="T0" fmla="*/ 71 w 78"/>
                <a:gd name="T1" fmla="*/ 62 h 85"/>
                <a:gd name="T2" fmla="*/ 69 w 78"/>
                <a:gd name="T3" fmla="*/ 60 h 85"/>
                <a:gd name="T4" fmla="*/ 43 w 78"/>
                <a:gd name="T5" fmla="*/ 75 h 85"/>
                <a:gd name="T6" fmla="*/ 11 w 78"/>
                <a:gd name="T7" fmla="*/ 43 h 85"/>
                <a:gd name="T8" fmla="*/ 16 w 78"/>
                <a:gd name="T9" fmla="*/ 25 h 85"/>
                <a:gd name="T10" fmla="*/ 17 w 78"/>
                <a:gd name="T11" fmla="*/ 25 h 85"/>
                <a:gd name="T12" fmla="*/ 26 w 78"/>
                <a:gd name="T13" fmla="*/ 41 h 85"/>
                <a:gd name="T14" fmla="*/ 25 w 78"/>
                <a:gd name="T15" fmla="*/ 42 h 85"/>
                <a:gd name="T16" fmla="*/ 41 w 78"/>
                <a:gd name="T17" fmla="*/ 50 h 85"/>
                <a:gd name="T18" fmla="*/ 51 w 78"/>
                <a:gd name="T19" fmla="*/ 71 h 85"/>
                <a:gd name="T20" fmla="*/ 64 w 78"/>
                <a:gd name="T21" fmla="*/ 54 h 85"/>
                <a:gd name="T22" fmla="*/ 62 w 78"/>
                <a:gd name="T23" fmla="*/ 53 h 85"/>
                <a:gd name="T24" fmla="*/ 55 w 78"/>
                <a:gd name="T25" fmla="*/ 53 h 85"/>
                <a:gd name="T26" fmla="*/ 44 w 78"/>
                <a:gd name="T27" fmla="*/ 48 h 85"/>
                <a:gd name="T28" fmla="*/ 31 w 78"/>
                <a:gd name="T29" fmla="*/ 41 h 85"/>
                <a:gd name="T30" fmla="*/ 37 w 78"/>
                <a:gd name="T31" fmla="*/ 40 h 85"/>
                <a:gd name="T32" fmla="*/ 33 w 78"/>
                <a:gd name="T33" fmla="*/ 22 h 85"/>
                <a:gd name="T34" fmla="*/ 34 w 78"/>
                <a:gd name="T35" fmla="*/ 17 h 85"/>
                <a:gd name="T36" fmla="*/ 33 w 78"/>
                <a:gd name="T37" fmla="*/ 18 h 85"/>
                <a:gd name="T38" fmla="*/ 32 w 78"/>
                <a:gd name="T39" fmla="*/ 17 h 85"/>
                <a:gd name="T40" fmla="*/ 31 w 78"/>
                <a:gd name="T41" fmla="*/ 18 h 85"/>
                <a:gd name="T42" fmla="*/ 30 w 78"/>
                <a:gd name="T43" fmla="*/ 17 h 85"/>
                <a:gd name="T44" fmla="*/ 26 w 78"/>
                <a:gd name="T45" fmla="*/ 22 h 85"/>
                <a:gd name="T46" fmla="*/ 19 w 78"/>
                <a:gd name="T47" fmla="*/ 21 h 85"/>
                <a:gd name="T48" fmla="*/ 37 w 78"/>
                <a:gd name="T49" fmla="*/ 11 h 85"/>
                <a:gd name="T50" fmla="*/ 51 w 78"/>
                <a:gd name="T51" fmla="*/ 1 h 85"/>
                <a:gd name="T52" fmla="*/ 43 w 78"/>
                <a:gd name="T53" fmla="*/ 0 h 85"/>
                <a:gd name="T54" fmla="*/ 0 w 78"/>
                <a:gd name="T55" fmla="*/ 43 h 85"/>
                <a:gd name="T56" fmla="*/ 43 w 78"/>
                <a:gd name="T57" fmla="*/ 85 h 85"/>
                <a:gd name="T58" fmla="*/ 78 w 78"/>
                <a:gd name="T59" fmla="*/ 67 h 85"/>
                <a:gd name="T60" fmla="*/ 71 w 78"/>
                <a:gd name="T6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85">
                  <a:moveTo>
                    <a:pt x="71" y="62"/>
                  </a:moveTo>
                  <a:cubicBezTo>
                    <a:pt x="69" y="60"/>
                    <a:pt x="69" y="60"/>
                    <a:pt x="69" y="60"/>
                  </a:cubicBezTo>
                  <a:cubicBezTo>
                    <a:pt x="64" y="69"/>
                    <a:pt x="54" y="75"/>
                    <a:pt x="43" y="75"/>
                  </a:cubicBezTo>
                  <a:cubicBezTo>
                    <a:pt x="25" y="75"/>
                    <a:pt x="11" y="60"/>
                    <a:pt x="11" y="43"/>
                  </a:cubicBezTo>
                  <a:cubicBezTo>
                    <a:pt x="11" y="36"/>
                    <a:pt x="13" y="30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21" y="27"/>
                    <a:pt x="18" y="40"/>
                    <a:pt x="26" y="41"/>
                  </a:cubicBezTo>
                  <a:cubicBezTo>
                    <a:pt x="26" y="42"/>
                    <a:pt x="25" y="41"/>
                    <a:pt x="25" y="42"/>
                  </a:cubicBezTo>
                  <a:cubicBezTo>
                    <a:pt x="28" y="44"/>
                    <a:pt x="37" y="48"/>
                    <a:pt x="41" y="50"/>
                  </a:cubicBezTo>
                  <a:cubicBezTo>
                    <a:pt x="39" y="54"/>
                    <a:pt x="48" y="72"/>
                    <a:pt x="51" y="71"/>
                  </a:cubicBezTo>
                  <a:cubicBezTo>
                    <a:pt x="51" y="70"/>
                    <a:pt x="61" y="58"/>
                    <a:pt x="64" y="54"/>
                  </a:cubicBezTo>
                  <a:cubicBezTo>
                    <a:pt x="63" y="54"/>
                    <a:pt x="63" y="53"/>
                    <a:pt x="62" y="53"/>
                  </a:cubicBezTo>
                  <a:cubicBezTo>
                    <a:pt x="60" y="53"/>
                    <a:pt x="58" y="53"/>
                    <a:pt x="55" y="53"/>
                  </a:cubicBezTo>
                  <a:cubicBezTo>
                    <a:pt x="51" y="52"/>
                    <a:pt x="47" y="50"/>
                    <a:pt x="44" y="48"/>
                  </a:cubicBezTo>
                  <a:cubicBezTo>
                    <a:pt x="38" y="47"/>
                    <a:pt x="33" y="45"/>
                    <a:pt x="31" y="41"/>
                  </a:cubicBezTo>
                  <a:cubicBezTo>
                    <a:pt x="32" y="41"/>
                    <a:pt x="35" y="40"/>
                    <a:pt x="37" y="40"/>
                  </a:cubicBezTo>
                  <a:cubicBezTo>
                    <a:pt x="34" y="35"/>
                    <a:pt x="32" y="29"/>
                    <a:pt x="33" y="22"/>
                  </a:cubicBezTo>
                  <a:cubicBezTo>
                    <a:pt x="33" y="20"/>
                    <a:pt x="34" y="18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3" y="18"/>
                    <a:pt x="32" y="17"/>
                    <a:pt x="32" y="17"/>
                  </a:cubicBezTo>
                  <a:cubicBezTo>
                    <a:pt x="32" y="17"/>
                    <a:pt x="31" y="18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5" y="20"/>
                    <a:pt x="27" y="20"/>
                    <a:pt x="26" y="22"/>
                  </a:cubicBezTo>
                  <a:cubicBezTo>
                    <a:pt x="24" y="22"/>
                    <a:pt x="21" y="21"/>
                    <a:pt x="19" y="21"/>
                  </a:cubicBezTo>
                  <a:cubicBezTo>
                    <a:pt x="23" y="16"/>
                    <a:pt x="30" y="12"/>
                    <a:pt x="37" y="11"/>
                  </a:cubicBezTo>
                  <a:cubicBezTo>
                    <a:pt x="41" y="6"/>
                    <a:pt x="45" y="3"/>
                    <a:pt x="51" y="1"/>
                  </a:cubicBezTo>
                  <a:cubicBezTo>
                    <a:pt x="48" y="0"/>
                    <a:pt x="45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57" y="85"/>
                    <a:pt x="70" y="78"/>
                    <a:pt x="78" y="67"/>
                  </a:cubicBezTo>
                  <a:cubicBezTo>
                    <a:pt x="75" y="66"/>
                    <a:pt x="72" y="64"/>
                    <a:pt x="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8027132" y="25717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027132" y="289378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027132" y="418092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027132" y="4502924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798499" y="25717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759787" y="289378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798499" y="418092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759787" y="4502924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4392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37" y="5105913"/>
            <a:ext cx="5814526" cy="1268469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1662261" y="2433433"/>
            <a:ext cx="886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铭记师恩 感谢有您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352675" y="3671147"/>
            <a:ext cx="7486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THE  PROFESSIONAL  POWERPOINT  TEMPLATE </a:t>
            </a:r>
          </a:p>
        </p:txBody>
      </p:sp>
    </p:spTree>
    <p:extLst>
      <p:ext uri="{BB962C8B-B14F-4D97-AF65-F5344CB8AC3E}">
        <p14:creationId xmlns:p14="http://schemas.microsoft.com/office/powerpoint/2010/main" val="22701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出自【趣你的PPT】(微信:qunideppt)：最优质的PPT资源库"/>
          <p:cNvGrpSpPr/>
          <p:nvPr/>
        </p:nvGrpSpPr>
        <p:grpSpPr>
          <a:xfrm>
            <a:off x="2719883" y="3686280"/>
            <a:ext cx="306387" cy="414337"/>
            <a:chOff x="1865313" y="2490788"/>
            <a:chExt cx="306387" cy="414337"/>
          </a:xfrm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3727945" y="3686280"/>
            <a:ext cx="415925" cy="414337"/>
            <a:chOff x="2873375" y="2490788"/>
            <a:chExt cx="415925" cy="414337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Group 306出自【趣你的PPT】(微信:qunideppt)：最优质的PPT资源库"/>
          <p:cNvGrpSpPr/>
          <p:nvPr/>
        </p:nvGrpSpPr>
        <p:grpSpPr>
          <a:xfrm>
            <a:off x="1603870" y="4743555"/>
            <a:ext cx="417513" cy="419100"/>
            <a:chOff x="749300" y="3548063"/>
            <a:chExt cx="417513" cy="41910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863008" y="3686280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Group 293出自【趣你的PPT】(微信:qunideppt)：最优质的PPT资源库"/>
          <p:cNvGrpSpPr/>
          <p:nvPr/>
        </p:nvGrpSpPr>
        <p:grpSpPr>
          <a:xfrm>
            <a:off x="4826495" y="2621067"/>
            <a:ext cx="346075" cy="415925"/>
            <a:chOff x="3971925" y="1425575"/>
            <a:chExt cx="346075" cy="41592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3727945" y="2641705"/>
            <a:ext cx="415925" cy="377825"/>
            <a:chOff x="2873375" y="1446213"/>
            <a:chExt cx="415925" cy="37782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Group 305出自【趣你的PPT】(微信:qunideppt)：最优质的PPT资源库"/>
          <p:cNvGrpSpPr/>
          <p:nvPr/>
        </p:nvGrpSpPr>
        <p:grpSpPr>
          <a:xfrm>
            <a:off x="1638795" y="3686280"/>
            <a:ext cx="342900" cy="414337"/>
            <a:chOff x="784225" y="2490788"/>
            <a:chExt cx="342900" cy="414337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1603870" y="2622655"/>
            <a:ext cx="414338" cy="414337"/>
            <a:chOff x="749300" y="1427163"/>
            <a:chExt cx="414338" cy="414337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2664320" y="2622655"/>
            <a:ext cx="417513" cy="414337"/>
            <a:chOff x="1809750" y="1427163"/>
            <a:chExt cx="417513" cy="414337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Group 307出自【趣你的PPT】(微信:qunideppt)：最优质的PPT资源库"/>
          <p:cNvGrpSpPr/>
          <p:nvPr/>
        </p:nvGrpSpPr>
        <p:grpSpPr>
          <a:xfrm>
            <a:off x="2719883" y="4748317"/>
            <a:ext cx="306387" cy="414338"/>
            <a:chOff x="1865313" y="3552825"/>
            <a:chExt cx="306387" cy="414338"/>
          </a:xfrm>
        </p:grpSpPr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Group 309出自【趣你的PPT】(微信:qunideppt)：最优质的PPT资源库"/>
          <p:cNvGrpSpPr/>
          <p:nvPr/>
        </p:nvGrpSpPr>
        <p:grpSpPr>
          <a:xfrm>
            <a:off x="4791570" y="4748317"/>
            <a:ext cx="414338" cy="414338"/>
            <a:chOff x="3937000" y="3552825"/>
            <a:chExt cx="414338" cy="414338"/>
          </a:xfrm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Group 308出自【趣你的PPT】(微信:qunideppt)：最优质的PPT资源库"/>
          <p:cNvGrpSpPr/>
          <p:nvPr/>
        </p:nvGrpSpPr>
        <p:grpSpPr>
          <a:xfrm>
            <a:off x="3727945" y="4748317"/>
            <a:ext cx="415925" cy="414338"/>
            <a:chOff x="2873375" y="3552825"/>
            <a:chExt cx="415925" cy="414338"/>
          </a:xfrm>
        </p:grpSpPr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Group 323出自【趣你的PPT】(微信:qunideppt)：最优质的PPT资源库"/>
          <p:cNvGrpSpPr/>
          <p:nvPr/>
        </p:nvGrpSpPr>
        <p:grpSpPr>
          <a:xfrm>
            <a:off x="1603870" y="5810355"/>
            <a:ext cx="414338" cy="414337"/>
            <a:chOff x="749300" y="4614863"/>
            <a:chExt cx="414338" cy="414337"/>
          </a:xfrm>
        </p:grpSpPr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Group 322出自【趣你的PPT】(微信:qunideppt)：最优质的PPT资源库"/>
          <p:cNvGrpSpPr/>
          <p:nvPr/>
        </p:nvGrpSpPr>
        <p:grpSpPr>
          <a:xfrm>
            <a:off x="2665908" y="5810355"/>
            <a:ext cx="414337" cy="414337"/>
            <a:chOff x="1811338" y="4614863"/>
            <a:chExt cx="414337" cy="414337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Group 321出自【趣你的PPT】(微信:qunideppt)：最优质的PPT资源库"/>
          <p:cNvGrpSpPr/>
          <p:nvPr/>
        </p:nvGrpSpPr>
        <p:grpSpPr>
          <a:xfrm>
            <a:off x="3727945" y="5810355"/>
            <a:ext cx="415925" cy="414337"/>
            <a:chOff x="2873375" y="4614863"/>
            <a:chExt cx="415925" cy="414337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Group 320出自【趣你的PPT】(微信:qunideppt)：最优质的PPT资源库"/>
          <p:cNvGrpSpPr/>
          <p:nvPr/>
        </p:nvGrpSpPr>
        <p:grpSpPr>
          <a:xfrm>
            <a:off x="4791570" y="5807180"/>
            <a:ext cx="415925" cy="417512"/>
            <a:chOff x="3937000" y="4611688"/>
            <a:chExt cx="415925" cy="417512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Group 294出自【趣你的PPT】(微信:qunideppt)：最优质的PPT资源库"/>
          <p:cNvGrpSpPr/>
          <p:nvPr/>
        </p:nvGrpSpPr>
        <p:grpSpPr>
          <a:xfrm>
            <a:off x="5859958" y="2632180"/>
            <a:ext cx="419100" cy="346075"/>
            <a:chOff x="5005388" y="1436688"/>
            <a:chExt cx="419100" cy="346075"/>
          </a:xfrm>
        </p:grpSpPr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6971208" y="2595667"/>
            <a:ext cx="346075" cy="419100"/>
            <a:chOff x="6116638" y="1400175"/>
            <a:chExt cx="346075" cy="419100"/>
          </a:xfrm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Group 296出自【趣你的PPT】(微信:qunideppt)：最优质的PPT资源库"/>
          <p:cNvGrpSpPr/>
          <p:nvPr/>
        </p:nvGrpSpPr>
        <p:grpSpPr>
          <a:xfrm>
            <a:off x="8007845" y="2632180"/>
            <a:ext cx="420688" cy="346075"/>
            <a:chOff x="7153275" y="1436688"/>
            <a:chExt cx="420688" cy="346075"/>
          </a:xfrm>
        </p:grpSpPr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9101633" y="2595667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Group 302出自【趣你的PPT】(微信:qunideppt)：最优质的PPT资源库"/>
          <p:cNvGrpSpPr/>
          <p:nvPr/>
        </p:nvGrpSpPr>
        <p:grpSpPr>
          <a:xfrm>
            <a:off x="5913933" y="3670405"/>
            <a:ext cx="309562" cy="419100"/>
            <a:chOff x="5059363" y="2474913"/>
            <a:chExt cx="309562" cy="419100"/>
          </a:xfrm>
        </p:grpSpPr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Group 301出自【趣你的PPT】(微信:qunideppt)：最优质的PPT资源库"/>
          <p:cNvGrpSpPr/>
          <p:nvPr/>
        </p:nvGrpSpPr>
        <p:grpSpPr>
          <a:xfrm>
            <a:off x="6934695" y="3670405"/>
            <a:ext cx="419100" cy="419100"/>
            <a:chOff x="6080125" y="2474913"/>
            <a:chExt cx="419100" cy="419100"/>
          </a:xfrm>
        </p:grpSpPr>
        <p:sp>
          <p:nvSpPr>
            <p:cNvPr id="14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Group 300出自【趣你的PPT】(微信:qunideppt)：最优质的PPT资源库"/>
          <p:cNvGrpSpPr/>
          <p:nvPr/>
        </p:nvGrpSpPr>
        <p:grpSpPr>
          <a:xfrm>
            <a:off x="8007845" y="3706917"/>
            <a:ext cx="420688" cy="346075"/>
            <a:chOff x="7153275" y="2511425"/>
            <a:chExt cx="420688" cy="346075"/>
          </a:xfrm>
        </p:grpSpPr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Group 299出自【趣你的PPT】(微信:qunideppt)：最优质的PPT资源库"/>
          <p:cNvGrpSpPr/>
          <p:nvPr/>
        </p:nvGrpSpPr>
        <p:grpSpPr>
          <a:xfrm>
            <a:off x="9084170" y="3670405"/>
            <a:ext cx="419100" cy="419100"/>
            <a:chOff x="8229600" y="2474913"/>
            <a:chExt cx="419100" cy="419100"/>
          </a:xfrm>
        </p:grpSpPr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Group 311出自【趣你的PPT】(微信:qunideppt)：最优质的PPT资源库"/>
          <p:cNvGrpSpPr/>
          <p:nvPr/>
        </p:nvGrpSpPr>
        <p:grpSpPr>
          <a:xfrm>
            <a:off x="6934695" y="4778480"/>
            <a:ext cx="419100" cy="349250"/>
            <a:chOff x="6080125" y="3582988"/>
            <a:chExt cx="419100" cy="349250"/>
          </a:xfrm>
        </p:grpSpPr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Group 313出自【趣你的PPT】(微信:qunideppt)：最优质的PPT资源库"/>
          <p:cNvGrpSpPr/>
          <p:nvPr/>
        </p:nvGrpSpPr>
        <p:grpSpPr>
          <a:xfrm>
            <a:off x="9084170" y="4743555"/>
            <a:ext cx="419100" cy="420687"/>
            <a:chOff x="8229600" y="3548063"/>
            <a:chExt cx="419100" cy="420687"/>
          </a:xfrm>
        </p:grpSpPr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Group 310出自【趣你的PPT】(微信:qunideppt)：最优质的PPT资源库"/>
          <p:cNvGrpSpPr/>
          <p:nvPr/>
        </p:nvGrpSpPr>
        <p:grpSpPr>
          <a:xfrm>
            <a:off x="5859958" y="4743555"/>
            <a:ext cx="419100" cy="420687"/>
            <a:chOff x="5005388" y="3548063"/>
            <a:chExt cx="419100" cy="420687"/>
          </a:xfrm>
        </p:grpSpPr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Group 319出自【趣你的PPT】(微信:qunideppt)：最优质的PPT资源库"/>
          <p:cNvGrpSpPr/>
          <p:nvPr/>
        </p:nvGrpSpPr>
        <p:grpSpPr>
          <a:xfrm>
            <a:off x="5859958" y="5837342"/>
            <a:ext cx="419100" cy="382588"/>
            <a:chOff x="5005388" y="4641850"/>
            <a:chExt cx="419100" cy="382588"/>
          </a:xfrm>
        </p:grpSpPr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Group 312出自【趣你的PPT】(微信:qunideppt)：最优质的PPT资源库"/>
          <p:cNvGrpSpPr/>
          <p:nvPr/>
        </p:nvGrpSpPr>
        <p:grpSpPr>
          <a:xfrm>
            <a:off x="8007845" y="4743555"/>
            <a:ext cx="420688" cy="420687"/>
            <a:chOff x="7153275" y="3548063"/>
            <a:chExt cx="420688" cy="420687"/>
          </a:xfrm>
        </p:grpSpPr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Group 318出自【趣你的PPT】(微信:qunideppt)：最优质的PPT资源库"/>
          <p:cNvGrpSpPr/>
          <p:nvPr/>
        </p:nvGrpSpPr>
        <p:grpSpPr>
          <a:xfrm>
            <a:off x="6934695" y="5873855"/>
            <a:ext cx="419100" cy="309562"/>
            <a:chOff x="6080125" y="4678363"/>
            <a:chExt cx="419100" cy="309562"/>
          </a:xfrm>
        </p:grpSpPr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Group 317出自【趣你的PPT】(微信:qunideppt)：最优质的PPT资源库"/>
          <p:cNvGrpSpPr/>
          <p:nvPr/>
        </p:nvGrpSpPr>
        <p:grpSpPr>
          <a:xfrm>
            <a:off x="8007845" y="5818292"/>
            <a:ext cx="420688" cy="419100"/>
            <a:chOff x="7153275" y="4622800"/>
            <a:chExt cx="420688" cy="419100"/>
          </a:xfrm>
        </p:grpSpPr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Group 316出自【趣你的PPT】(微信:qunideppt)：最优质的PPT资源库"/>
          <p:cNvGrpSpPr/>
          <p:nvPr/>
        </p:nvGrpSpPr>
        <p:grpSpPr>
          <a:xfrm>
            <a:off x="9084170" y="5891317"/>
            <a:ext cx="419100" cy="273050"/>
            <a:chOff x="8229600" y="4695825"/>
            <a:chExt cx="419100" cy="273050"/>
          </a:xfrm>
        </p:grpSpPr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Group 314出自【趣你的PPT】(微信:qunideppt)：最优质的PPT资源库"/>
          <p:cNvGrpSpPr/>
          <p:nvPr/>
        </p:nvGrpSpPr>
        <p:grpSpPr>
          <a:xfrm>
            <a:off x="10257371" y="4747124"/>
            <a:ext cx="238032" cy="415795"/>
            <a:chOff x="9402801" y="3551632"/>
            <a:chExt cx="238032" cy="415795"/>
          </a:xfrm>
        </p:grpSpPr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Group 315出自【趣你的PPT】(微信:qunideppt)：最优质的PPT资源库"/>
          <p:cNvGrpSpPr/>
          <p:nvPr/>
        </p:nvGrpSpPr>
        <p:grpSpPr>
          <a:xfrm>
            <a:off x="10165600" y="5815352"/>
            <a:ext cx="422529" cy="417711"/>
            <a:chOff x="9311030" y="4619860"/>
            <a:chExt cx="422529" cy="417711"/>
          </a:xfrm>
        </p:grpSpPr>
        <p:sp>
          <p:nvSpPr>
            <p:cNvPr id="26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10165600" y="2604919"/>
            <a:ext cx="422530" cy="419627"/>
            <a:chOff x="9311030" y="1409427"/>
            <a:chExt cx="422530" cy="419627"/>
          </a:xfrm>
        </p:grpSpPr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Group 298出自【趣你的PPT】(微信:qunideppt)：最优质的PPT资源库"/>
          <p:cNvGrpSpPr/>
          <p:nvPr/>
        </p:nvGrpSpPr>
        <p:grpSpPr>
          <a:xfrm>
            <a:off x="10165600" y="3694225"/>
            <a:ext cx="422529" cy="381304"/>
            <a:chOff x="9311030" y="2498733"/>
            <a:chExt cx="422529" cy="381304"/>
          </a:xfrm>
        </p:grpSpPr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9" name="Group 328出自【趣你的PPT】(微信:qunideppt)：最优质的PPT资源库"/>
          <p:cNvGrpSpPr/>
          <p:nvPr/>
        </p:nvGrpSpPr>
        <p:grpSpPr>
          <a:xfrm>
            <a:off x="1426443" y="620608"/>
            <a:ext cx="9339114" cy="1611452"/>
            <a:chOff x="851371" y="5009914"/>
            <a:chExt cx="10635290" cy="1835106"/>
          </a:xfrm>
        </p:grpSpPr>
        <p:sp>
          <p:nvSpPr>
            <p:cNvPr id="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1" name="出自【趣你的PPT】(微信:qunideppt)：最优质的PPT资源库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</a:t>
              </a:r>
              <a:r>
                <a:rPr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</a:t>
              </a: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098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19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37" y="5105913"/>
            <a:ext cx="5814526" cy="1268469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2828925" y="2774207"/>
            <a:ext cx="653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5400" dirty="0"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71975" y="4367249"/>
            <a:ext cx="344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210050" y="3768578"/>
            <a:ext cx="377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ADD   YOUR  TITLE  HERE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4059423" y="3765969"/>
            <a:ext cx="4073155" cy="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5133593" y="1142689"/>
            <a:ext cx="19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01</a:t>
            </a:r>
            <a:endParaRPr lang="zh-CN" altLang="en-US" sz="8000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3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27" y="0"/>
            <a:ext cx="2999073" cy="685800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1453253" y="1807432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选题意义一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543521" y="2280641"/>
            <a:ext cx="513736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453253" y="3166675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选题意义二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543521" y="3639884"/>
            <a:ext cx="513736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453253" y="4525918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选题意义三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543521" y="4999127"/>
            <a:ext cx="513736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512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9597" r="10703"/>
          <a:stretch/>
        </p:blipFill>
        <p:spPr>
          <a:xfrm>
            <a:off x="1362273" y="1714500"/>
            <a:ext cx="3114675" cy="4678066"/>
          </a:xfrm>
          <a:prstGeom prst="rect">
            <a:avLst/>
          </a:prstGeom>
        </p:spPr>
      </p:pic>
      <p:cxnSp>
        <p:nvCxnSpPr>
          <p:cNvPr id="5" name="出自【趣你的PPT】(微信:qunideppt)：最优质的PPT资源库"/>
          <p:cNvCxnSpPr/>
          <p:nvPr/>
        </p:nvCxnSpPr>
        <p:spPr>
          <a:xfrm>
            <a:off x="5457628" y="2200275"/>
            <a:ext cx="0" cy="35147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102391" y="2835092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192659" y="3481295"/>
            <a:ext cx="4637069" cy="13788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0500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blackWhite">
          <a:xfrm>
            <a:off x="5157710" y="2358347"/>
            <a:ext cx="1592188" cy="3264726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rgbClr val="40404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00" b="1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blackWhite">
          <a:xfrm>
            <a:off x="4139618" y="1848297"/>
            <a:ext cx="3756411" cy="1408313"/>
          </a:xfrm>
          <a:custGeom>
            <a:avLst/>
            <a:gdLst>
              <a:gd name="T0" fmla="*/ 0 w 2042"/>
              <a:gd name="T1" fmla="*/ 788 h 789"/>
              <a:gd name="T2" fmla="*/ 2041 w 2042"/>
              <a:gd name="T3" fmla="*/ 78 h 789"/>
              <a:gd name="T4" fmla="*/ 1996 w 2042"/>
              <a:gd name="T5" fmla="*/ 0 h 789"/>
              <a:gd name="T6" fmla="*/ 985 w 2042"/>
              <a:gd name="T7" fmla="*/ 178 h 789"/>
              <a:gd name="T8" fmla="*/ 834 w 2042"/>
              <a:gd name="T9" fmla="*/ 230 h 789"/>
              <a:gd name="T10" fmla="*/ 8 w 2042"/>
              <a:gd name="T11" fmla="*/ 682 h 789"/>
              <a:gd name="T12" fmla="*/ 0 w 2042"/>
              <a:gd name="T13" fmla="*/ 788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2" h="789">
                <a:moveTo>
                  <a:pt x="0" y="788"/>
                </a:moveTo>
                <a:lnTo>
                  <a:pt x="2041" y="78"/>
                </a:lnTo>
                <a:lnTo>
                  <a:pt x="1996" y="0"/>
                </a:lnTo>
                <a:lnTo>
                  <a:pt x="985" y="178"/>
                </a:lnTo>
                <a:lnTo>
                  <a:pt x="834" y="230"/>
                </a:lnTo>
                <a:lnTo>
                  <a:pt x="8" y="682"/>
                </a:lnTo>
                <a:lnTo>
                  <a:pt x="0" y="788"/>
                </a:lnTo>
              </a:path>
            </a:pathLst>
          </a:custGeom>
          <a:solidFill>
            <a:srgbClr val="40404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blackWhite">
          <a:xfrm>
            <a:off x="5855713" y="2312917"/>
            <a:ext cx="196183" cy="189978"/>
          </a:xfrm>
          <a:prstGeom prst="ellipse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7770057" y="2025885"/>
            <a:ext cx="675287" cy="1621006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7755601" y="2025885"/>
            <a:ext cx="0" cy="16106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blackWhite">
          <a:xfrm flipH="1">
            <a:off x="7043143" y="2030015"/>
            <a:ext cx="704198" cy="15693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blackWhite">
          <a:xfrm>
            <a:off x="6958475" y="3609723"/>
            <a:ext cx="1528172" cy="491464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E7D4A6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4315151" y="3188467"/>
            <a:ext cx="675286" cy="161894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blackWhite">
          <a:xfrm>
            <a:off x="4304824" y="3188467"/>
            <a:ext cx="0" cy="161068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blackWhite">
          <a:xfrm flipH="1">
            <a:off x="3579976" y="3190531"/>
            <a:ext cx="714524" cy="1579707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blackWhite">
          <a:xfrm>
            <a:off x="3505633" y="4770239"/>
            <a:ext cx="1528172" cy="491464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96CBD3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57457" y="4202369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latin typeface="Arial" pitchFamily="34" charset="0"/>
              <a:cs typeface="宋体" pitchFamily="2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 bwMode="auto">
          <a:xfrm>
            <a:off x="1256742" y="4623307"/>
            <a:ext cx="2321666" cy="92520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0534" y="2780142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 bwMode="auto">
          <a:xfrm>
            <a:off x="8552729" y="3201079"/>
            <a:ext cx="2335981" cy="92520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207763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917057" y="2673180"/>
            <a:ext cx="44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924520" y="4693766"/>
            <a:ext cx="46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17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2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chemeClr val="accent1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387104" y="202562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387104" y="234763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387104" y="50080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387104" y="5330048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561316" y="209823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522604" y="2420237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591362" y="506309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552650" y="5385099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5394635" y="3765570"/>
            <a:ext cx="151224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9846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1714186" y="2138559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14186" y="353509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714186" y="4930337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974013" y="2138559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74013" y="3535096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974013" y="4930337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29出自【趣你的PPT】(微信:qunideppt)：最优质的PPT资源库"/>
          <p:cNvGrpSpPr/>
          <p:nvPr/>
        </p:nvGrpSpPr>
        <p:grpSpPr>
          <a:xfrm>
            <a:off x="7207831" y="3819867"/>
            <a:ext cx="432364" cy="330459"/>
            <a:chOff x="5516563" y="84138"/>
            <a:chExt cx="1414463" cy="1081087"/>
          </a:xfrm>
          <a:solidFill>
            <a:srgbClr val="000000"/>
          </a:solidFill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37出自【趣你的PPT】(微信:qunideppt)：最优质的PPT资源库"/>
          <p:cNvGrpSpPr/>
          <p:nvPr/>
        </p:nvGrpSpPr>
        <p:grpSpPr>
          <a:xfrm>
            <a:off x="1966444" y="5169251"/>
            <a:ext cx="395484" cy="422173"/>
            <a:chOff x="8342313" y="10972800"/>
            <a:chExt cx="1293813" cy="1381125"/>
          </a:xfrm>
          <a:solidFill>
            <a:srgbClr val="000000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2313" y="10972800"/>
              <a:ext cx="1293813" cy="1381125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13763" y="11145838"/>
              <a:ext cx="949325" cy="863600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32875" y="11272838"/>
              <a:ext cx="258763" cy="263525"/>
            </a:xfrm>
            <a:custGeom>
              <a:avLst/>
              <a:gdLst>
                <a:gd name="T0" fmla="*/ 34 w 69"/>
                <a:gd name="T1" fmla="*/ 70 h 70"/>
                <a:gd name="T2" fmla="*/ 69 w 69"/>
                <a:gd name="T3" fmla="*/ 35 h 70"/>
                <a:gd name="T4" fmla="*/ 34 w 69"/>
                <a:gd name="T5" fmla="*/ 0 h 70"/>
                <a:gd name="T6" fmla="*/ 0 w 69"/>
                <a:gd name="T7" fmla="*/ 35 h 70"/>
                <a:gd name="T8" fmla="*/ 34 w 69"/>
                <a:gd name="T9" fmla="*/ 70 h 70"/>
                <a:gd name="T10" fmla="*/ 34 w 69"/>
                <a:gd name="T11" fmla="*/ 12 h 70"/>
                <a:gd name="T12" fmla="*/ 57 w 69"/>
                <a:gd name="T13" fmla="*/ 35 h 70"/>
                <a:gd name="T14" fmla="*/ 34 w 69"/>
                <a:gd name="T15" fmla="*/ 58 h 70"/>
                <a:gd name="T16" fmla="*/ 11 w 69"/>
                <a:gd name="T17" fmla="*/ 35 h 70"/>
                <a:gd name="T18" fmla="*/ 34 w 69"/>
                <a:gd name="T1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53" y="70"/>
                    <a:pt x="69" y="54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  <a:close/>
                  <a:moveTo>
                    <a:pt x="34" y="12"/>
                  </a:moveTo>
                  <a:cubicBezTo>
                    <a:pt x="47" y="12"/>
                    <a:pt x="57" y="22"/>
                    <a:pt x="57" y="35"/>
                  </a:cubicBezTo>
                  <a:cubicBezTo>
                    <a:pt x="57" y="48"/>
                    <a:pt x="47" y="58"/>
                    <a:pt x="34" y="58"/>
                  </a:cubicBezTo>
                  <a:cubicBezTo>
                    <a:pt x="22" y="58"/>
                    <a:pt x="11" y="48"/>
                    <a:pt x="11" y="35"/>
                  </a:cubicBezTo>
                  <a:cubicBezTo>
                    <a:pt x="11" y="22"/>
                    <a:pt x="22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41出自【趣你的PPT】(微信:qunideppt)：最优质的PPT资源库"/>
          <p:cNvGrpSpPr/>
          <p:nvPr/>
        </p:nvGrpSpPr>
        <p:grpSpPr>
          <a:xfrm>
            <a:off x="1952372" y="2403434"/>
            <a:ext cx="423629" cy="370251"/>
            <a:chOff x="8296275" y="8293096"/>
            <a:chExt cx="1385888" cy="1211261"/>
          </a:xfrm>
          <a:solidFill>
            <a:srgbClr val="000000"/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44出自【趣你的PPT】(微信:qunideppt)：最优质的PPT资源库"/>
          <p:cNvGrpSpPr/>
          <p:nvPr/>
        </p:nvGrpSpPr>
        <p:grpSpPr>
          <a:xfrm>
            <a:off x="7212927" y="2410228"/>
            <a:ext cx="422173" cy="356663"/>
            <a:chOff x="13828713" y="2805113"/>
            <a:chExt cx="1381125" cy="1166812"/>
          </a:xfrm>
          <a:solidFill>
            <a:srgbClr val="000000"/>
          </a:solidFill>
        </p:grpSpPr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3100" y="3832968"/>
            <a:ext cx="422173" cy="304256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74629" y="5209143"/>
            <a:ext cx="498768" cy="342389"/>
          </a:xfrm>
          <a:custGeom>
            <a:avLst/>
            <a:gdLst>
              <a:gd name="T0" fmla="*/ 120 w 128"/>
              <a:gd name="T1" fmla="*/ 4 h 88"/>
              <a:gd name="T2" fmla="*/ 116 w 128"/>
              <a:gd name="T3" fmla="*/ 4 h 88"/>
              <a:gd name="T4" fmla="*/ 111 w 128"/>
              <a:gd name="T5" fmla="*/ 6 h 88"/>
              <a:gd name="T6" fmla="*/ 100 w 128"/>
              <a:gd name="T7" fmla="*/ 17 h 88"/>
              <a:gd name="T8" fmla="*/ 100 w 128"/>
              <a:gd name="T9" fmla="*/ 12 h 88"/>
              <a:gd name="T10" fmla="*/ 88 w 128"/>
              <a:gd name="T11" fmla="*/ 0 h 88"/>
              <a:gd name="T12" fmla="*/ 12 w 128"/>
              <a:gd name="T13" fmla="*/ 0 h 88"/>
              <a:gd name="T14" fmla="*/ 0 w 128"/>
              <a:gd name="T15" fmla="*/ 12 h 88"/>
              <a:gd name="T16" fmla="*/ 0 w 128"/>
              <a:gd name="T17" fmla="*/ 40 h 88"/>
              <a:gd name="T18" fmla="*/ 0 w 128"/>
              <a:gd name="T19" fmla="*/ 76 h 88"/>
              <a:gd name="T20" fmla="*/ 12 w 128"/>
              <a:gd name="T21" fmla="*/ 88 h 88"/>
              <a:gd name="T22" fmla="*/ 88 w 128"/>
              <a:gd name="T23" fmla="*/ 88 h 88"/>
              <a:gd name="T24" fmla="*/ 100 w 128"/>
              <a:gd name="T25" fmla="*/ 76 h 88"/>
              <a:gd name="T26" fmla="*/ 100 w 128"/>
              <a:gd name="T27" fmla="*/ 71 h 88"/>
              <a:gd name="T28" fmla="*/ 111 w 128"/>
              <a:gd name="T29" fmla="*/ 82 h 88"/>
              <a:gd name="T30" fmla="*/ 116 w 128"/>
              <a:gd name="T31" fmla="*/ 84 h 88"/>
              <a:gd name="T32" fmla="*/ 120 w 128"/>
              <a:gd name="T33" fmla="*/ 84 h 88"/>
              <a:gd name="T34" fmla="*/ 128 w 128"/>
              <a:gd name="T35" fmla="*/ 76 h 88"/>
              <a:gd name="T36" fmla="*/ 128 w 128"/>
              <a:gd name="T37" fmla="*/ 12 h 88"/>
              <a:gd name="T38" fmla="*/ 120 w 128"/>
              <a:gd name="T39" fmla="*/ 4 h 88"/>
              <a:gd name="T40" fmla="*/ 12 w 128"/>
              <a:gd name="T41" fmla="*/ 80 h 88"/>
              <a:gd name="T42" fmla="*/ 8 w 128"/>
              <a:gd name="T43" fmla="*/ 76 h 88"/>
              <a:gd name="T44" fmla="*/ 8 w 128"/>
              <a:gd name="T45" fmla="*/ 12 h 88"/>
              <a:gd name="T46" fmla="*/ 12 w 128"/>
              <a:gd name="T47" fmla="*/ 8 h 88"/>
              <a:gd name="T48" fmla="*/ 88 w 128"/>
              <a:gd name="T49" fmla="*/ 8 h 88"/>
              <a:gd name="T50" fmla="*/ 92 w 128"/>
              <a:gd name="T51" fmla="*/ 12 h 88"/>
              <a:gd name="T52" fmla="*/ 92 w 128"/>
              <a:gd name="T53" fmla="*/ 76 h 88"/>
              <a:gd name="T54" fmla="*/ 88 w 128"/>
              <a:gd name="T55" fmla="*/ 80 h 88"/>
              <a:gd name="T56" fmla="*/ 12 w 128"/>
              <a:gd name="T57" fmla="*/ 80 h 88"/>
              <a:gd name="T58" fmla="*/ 120 w 128"/>
              <a:gd name="T59" fmla="*/ 76 h 88"/>
              <a:gd name="T60" fmla="*/ 116 w 128"/>
              <a:gd name="T61" fmla="*/ 76 h 88"/>
              <a:gd name="T62" fmla="*/ 116 w 128"/>
              <a:gd name="T63" fmla="*/ 76 h 88"/>
              <a:gd name="T64" fmla="*/ 100 w 128"/>
              <a:gd name="T65" fmla="*/ 60 h 88"/>
              <a:gd name="T66" fmla="*/ 100 w 128"/>
              <a:gd name="T67" fmla="*/ 60 h 88"/>
              <a:gd name="T68" fmla="*/ 96 w 128"/>
              <a:gd name="T69" fmla="*/ 56 h 88"/>
              <a:gd name="T70" fmla="*/ 96 w 128"/>
              <a:gd name="T71" fmla="*/ 32 h 88"/>
              <a:gd name="T72" fmla="*/ 116 w 128"/>
              <a:gd name="T73" fmla="*/ 12 h 88"/>
              <a:gd name="T74" fmla="*/ 116 w 128"/>
              <a:gd name="T75" fmla="*/ 12 h 88"/>
              <a:gd name="T76" fmla="*/ 120 w 128"/>
              <a:gd name="T77" fmla="*/ 12 h 88"/>
              <a:gd name="T78" fmla="*/ 120 w 128"/>
              <a:gd name="T79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88">
                <a:moveTo>
                  <a:pt x="120" y="4"/>
                </a:moveTo>
                <a:cubicBezTo>
                  <a:pt x="116" y="4"/>
                  <a:pt x="116" y="4"/>
                  <a:pt x="116" y="4"/>
                </a:cubicBezTo>
                <a:cubicBezTo>
                  <a:pt x="114" y="4"/>
                  <a:pt x="112" y="5"/>
                  <a:pt x="111" y="6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5"/>
                  <a:pt x="95" y="0"/>
                  <a:pt x="8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3"/>
                  <a:pt x="5" y="88"/>
                  <a:pt x="1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5" y="88"/>
                  <a:pt x="100" y="83"/>
                  <a:pt x="100" y="76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4" y="84"/>
                  <a:pt x="128" y="81"/>
                  <a:pt x="128" y="7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8"/>
                  <a:pt x="124" y="4"/>
                  <a:pt x="120" y="4"/>
                </a:cubicBezTo>
                <a:close/>
                <a:moveTo>
                  <a:pt x="12" y="80"/>
                </a:moveTo>
                <a:cubicBezTo>
                  <a:pt x="10" y="80"/>
                  <a:pt x="8" y="78"/>
                  <a:pt x="8" y="7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2" y="10"/>
                  <a:pt x="92" y="12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8"/>
                  <a:pt x="90" y="80"/>
                  <a:pt x="88" y="80"/>
                </a:cubicBezTo>
                <a:lnTo>
                  <a:pt x="12" y="80"/>
                </a:lnTo>
                <a:close/>
                <a:moveTo>
                  <a:pt x="120" y="76"/>
                </a:moveTo>
                <a:cubicBezTo>
                  <a:pt x="116" y="76"/>
                  <a:pt x="116" y="76"/>
                  <a:pt x="116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32"/>
                  <a:pt x="96" y="32"/>
                  <a:pt x="9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20" y="12"/>
                  <a:pt x="120" y="12"/>
                  <a:pt x="120" y="12"/>
                </a:cubicBezTo>
                <a:lnTo>
                  <a:pt x="120" y="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43816" y="22079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43816" y="252993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143816" y="359088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143816" y="391288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143816" y="496549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43816" y="528750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883989" y="22079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883989" y="252993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883989" y="359088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883989" y="3912882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83989" y="496549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883989" y="528750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0" y="0"/>
            <a:ext cx="280657" cy="42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0657" y="-18077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9104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70"/>
            <a:ext cx="12192000" cy="113593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37" y="5105913"/>
            <a:ext cx="5814526" cy="1268469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2828925" y="2774207"/>
            <a:ext cx="653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000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Arial Unicode MS" panose="020B0604020202020204" pitchFamily="34" charset="-122"/>
              </a:rPr>
              <a:t>论文框架与内容</a:t>
            </a:r>
            <a:endParaRPr lang="en-US" altLang="zh-CN" sz="5400" dirty="0">
              <a:solidFill>
                <a:srgbClr val="00000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71975" y="4367249"/>
            <a:ext cx="344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210050" y="3768578"/>
            <a:ext cx="377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ADD   YOUR  TITLE  HERE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4059423" y="3765969"/>
            <a:ext cx="4073155" cy="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5133593" y="1142689"/>
            <a:ext cx="19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02</a:t>
            </a:r>
            <a:endParaRPr lang="zh-CN" altLang="en-US" sz="8000" dirty="0"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29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CBD3"/>
      </a:accent1>
      <a:accent2>
        <a:srgbClr val="E7D4A6"/>
      </a:accent2>
      <a:accent3>
        <a:srgbClr val="96CBD3"/>
      </a:accent3>
      <a:accent4>
        <a:srgbClr val="E7D4A6"/>
      </a:accent4>
      <a:accent5>
        <a:srgbClr val="96CBD3"/>
      </a:accent5>
      <a:accent6>
        <a:srgbClr val="E7D4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2308</Words>
  <Application>Microsoft Office PowerPoint</Application>
  <PresentationFormat>宽屏</PresentationFormat>
  <Paragraphs>210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 Unicode MS</vt:lpstr>
      <vt:lpstr>方正正纤黑简体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chentianping</cp:lastModifiedBy>
  <cp:revision>15</cp:revision>
  <dcterms:created xsi:type="dcterms:W3CDTF">2017-02-28T00:21:30Z</dcterms:created>
  <dcterms:modified xsi:type="dcterms:W3CDTF">2017-03-13T02:37:31Z</dcterms:modified>
</cp:coreProperties>
</file>